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1" r:id="rId2"/>
    <p:sldId id="290" r:id="rId3"/>
    <p:sldId id="277" r:id="rId4"/>
    <p:sldId id="276" r:id="rId5"/>
    <p:sldId id="278" r:id="rId6"/>
    <p:sldId id="279" r:id="rId7"/>
    <p:sldId id="280" r:id="rId8"/>
    <p:sldId id="28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333" autoAdjust="0"/>
  </p:normalViewPr>
  <p:slideViewPr>
    <p:cSldViewPr snapToGrid="0">
      <p:cViewPr varScale="1">
        <p:scale>
          <a:sx n="46" d="100"/>
          <a:sy n="46" d="100"/>
        </p:scale>
        <p:origin x="14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FA3D0-D471-4935-924C-12FB86C063AE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DBC6E-41AC-4382-A8C1-63DF80478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76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iflame.by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iflame.by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iflame.by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iflame.by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1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выполнении условий на бесплатную регистрацию, регистрационная плата с Консультанта не взимается. </a:t>
            </a:r>
            <a:endParaRPr lang="ru-RU" b="0" dirty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4DBC-BA49-41E6-86FF-3BFD550C4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83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Балл Бонуса (ББ) — условный цифровой показатель, который присваивается каждому продукту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Орифлэйм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указывается в каталоге. При квалификации спонсоров не учитываются ББ за продукцию, возвращенную в период действия кампании. ББ за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Wellness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учитываются.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b="0" dirty="0">
              <a:effectLst/>
            </a:endParaRPr>
          </a:p>
          <a:p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b="0" i="1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Аксессуар будет единожды автоматически добавлен в первый ББ-заказ, совершенный в любом из каталожных периодов, следующих за каталожным периодом, в период действия которого Приглашающий Спонсор выполнил условие кампании по приглашению, но не позднее 16.11.2019 (включительно). За все продукты будет взиматься плата 1 BYN. В случае отсутствия продукта, компания оставляет за собой право предложить равноценную замену. Для получения  Сумки для путешествий, Дорожной сумки, Чемодана необходимо наличие не менее 1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кв.рекрута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каждом каталоге кампании по приглашению (№ 8, 9, 10), а для приглашающих спонсоров с датой регистрации в каталогах №8-10 2019 – наличие не менее 1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регистрации и в последующих каталогах кампании по приглашению.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Кампания по приглашению "СДЕЛАЙ СВОЕ ЛЕТО!" действует на территории Республики Беларусь. Международное спонсирование не учитывается. В акцию можно вступить в период 02.06.2019-03.08.2019. Все продукты по акции можно получить единожды до 16.11.2019 включительно. Внешний вид аксессуаров может незначительно отличаться от фотографий в печатных изданиях и на сайте.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Подробная информация об организаторе кампании по приглашению, правилах и сроках ее проведения, товарах, участвующих в акции, сроках и порядке их получения, на сайте организатора </a:t>
            </a:r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www.oriflame.by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r>
              <a:rPr lang="ru-RU" dirty="0"/>
              <a:t>СУМКА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Ремешок 100 см (не регулируется).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Размеры: 36 х 22.5 х 12 см, материалы: полиуретан, сатин.</a:t>
            </a:r>
          </a:p>
          <a:p>
            <a:pPr rtl="0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Классический силуэт и цветочные мотивы в декоре делают эту модель прекрасным дополнением для работы и отдыха, особенно в летние месяцы. У сумки тканевая подкладка, три больших отделения внутри, среднее – на молнии, три кармашка для мелочи и мобильного телефона, один из них на молнии. </a:t>
            </a:r>
          </a:p>
          <a:p>
            <a:pPr rtl="0"/>
            <a:endParaRPr lang="ru-RU" b="0" dirty="0">
              <a:effectLst/>
            </a:endParaRPr>
          </a:p>
          <a:p>
            <a:pPr rtl="0"/>
            <a:r>
              <a:rPr lang="ru-RU" b="0" dirty="0">
                <a:effectLst/>
              </a:rPr>
              <a:t>___________________________________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4DBC-BA49-41E6-86FF-3BFD550C4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1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СУМКА ДЛЯ ПУТЕШЕСТВИЙ</a:t>
            </a:r>
          </a:p>
          <a:p>
            <a:endParaRPr lang="ru-RU" dirty="0"/>
          </a:p>
          <a:p>
            <a:r>
              <a:rPr lang="ru-RU" dirty="0"/>
              <a:t>Ручки 55 см (не регулируются). </a:t>
            </a:r>
          </a:p>
          <a:p>
            <a:endParaRPr lang="ru-RU" dirty="0"/>
          </a:p>
          <a:p>
            <a:r>
              <a:rPr lang="ru-RU" dirty="0"/>
              <a:t>Размеры сумки: 49 х 31 х 16 см. 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Размеры косметички: 42 х 28 х 12 см.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Материалы: полиуретан, сатин.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Редкая комбинация интересного дизайна и функциональности! Большое отделение внутри, без подкладки. Ручки 55 см (не регулируются). Внутри большая косметичка на молнии, которую можно носить отдельно.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_____________________________________</a:t>
            </a:r>
          </a:p>
          <a:p>
            <a:endParaRPr lang="ru-RU" dirty="0"/>
          </a:p>
          <a:p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Аксессуар будет единожды автоматически добавлен в первый ББ-заказ, совершенный в любом из каталожных периодов, следующих за каталожным периодом, в период действия которого Приглашающий Спонсор выполнил условие кампании по приглашению, но не позднее 16.11.2019 (включительно). За все продукты будет взиматься плата 1 BYN. В случае отсутствия продукта, компания оставляет за собой право предложить равноценную замену. Для получения  Сумки для путешествий, Дорожной сумки, Чемодана необходимо наличие не менее 1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кв.рекрута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каждом каталоге кампании по приглашению (№ 8, 9, 10), а для приглашающих спонсоров с датой регистрации в каталогах №8-10 2019 – наличие не менее 1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регистрации и в последующих каталогах кампании по приглашению.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Кампания по приглашению "СДЕЛАЙ СВОЕ ЛЕТО!" действует на территории Республики Беларусь. Международное спонсирование не учитывается. В акцию можно вступить в период 02.06.2019-03.08.2019. Все продукты по акции можно получить единожды до 16.11.2019 включительно. Внешний вид аксессуаров может незначительно отличаться от фотографий в печатных изданиях и на сайте.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Подробная информация об организаторе кампании по приглашению, правилах и сроках ее проведения, товарах, участвующих в акции, сроках и порядке их получения, на сайте организатора </a:t>
            </a:r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www.oriflame.by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4DBC-BA49-41E6-86FF-3BFD550C4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ДОРОЖНАЯ СУМКА</a:t>
            </a:r>
          </a:p>
          <a:p>
            <a:endParaRPr lang="ru-RU" dirty="0"/>
          </a:p>
          <a:p>
            <a:r>
              <a:rPr lang="ru-RU" dirty="0"/>
              <a:t>Ручки длиной 38 см и отстёгивающийся ремень 90 см.</a:t>
            </a:r>
          </a:p>
          <a:p>
            <a:r>
              <a:rPr lang="ru-RU" dirty="0"/>
              <a:t>Размеры: 46 х 41 х 19 см.</a:t>
            </a:r>
          </a:p>
          <a:p>
            <a:r>
              <a:rPr lang="ru-RU" dirty="0"/>
              <a:t>Материалы: полиуретан, сатин.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Отправляетесь в путешествие и не хотите брать много вещей? Такая сумка подойдёт отлично! Сбалансированный функционал: «петля» для закрепления на выдвижной ручке чемодана, внутри большое отделение, есть секция для ноутбука и кармашки на молнии снаружи и внутри сумки. Прочная тканевая подкладка, ручки и отстёгивающийся ремень с удобной мягкой вкладкой для ношения на плече.</a:t>
            </a:r>
          </a:p>
          <a:p>
            <a:r>
              <a:rPr lang="ru-RU" dirty="0"/>
              <a:t>___________________________________________________________</a:t>
            </a:r>
          </a:p>
          <a:p>
            <a:endParaRPr lang="ru-RU" dirty="0"/>
          </a:p>
          <a:p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Аксессуар будет единожды автоматически добавлен в первый ББ-заказ, совершенный в любом из каталожных периодов, следующих за каталожным периодом, в период действия которого Приглашающий Спонсор выполнил условие кампании по приглашению, но не позднее 16.11.2019 (включительно). За все продукты будет взиматься плата 1 BYN. В случае отсутствия продукта, компания оставляет за собой право предложить равноценную замену. Для получения  Сумки для путешествий, Дорожной сумки, Чемодана необходимо наличие не менее 1 кв. рекрута в каждом каталоге кампании по приглашению (№ 8, 9, 10), а для приглашающих спонсоров с датой регистрации в каталогах №8-10 2019 – наличие не менее 1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регистрации и в последующих каталогах кампании по приглашению.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Кампания по приглашению "СДЕЛАЙ СВОЕ ЛЕТО!" действует на территории Республики Беларусь. Международное спонсирование не учитывается. В акцию можно вступить в период 02.06.2019-03.08.2019. Все продукты по акции можно получить единожды до 16.11.2019 включительно. Внешний вид аксессуаров может незначительно отличаться от фотографий в печатных изданиях и на сайте.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Подробная информация об организаторе кампании по приглашению, правилах и сроках ее проведения, товарах, участвующих в акции, сроках и порядке их получения, на сайте организатора </a:t>
            </a:r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www.oriflame.by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4DBC-BA49-41E6-86FF-3BFD550C4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0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ЧЕМОДАН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Размеры: 35 х 48 х 20,5 см.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Материалы: полиуретан, сатин.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Выдвижная ручка на 50 см, выполнена из оцинкованного железа.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Компактный чемодан оригинальной расцветки – вы точно не потеряете его на багажной ленте! Снаружи два отделения на молнии с декоративными элементами на бегунках, внутри большое отделение с ремнями для фиксации, на крышке есть внутренний карман на молнии. Колеса с вращением на 360 градусов: чемодан удобно везти по любой поверхности.</a:t>
            </a:r>
          </a:p>
          <a:p>
            <a:endParaRPr lang="ru-RU" dirty="0"/>
          </a:p>
          <a:p>
            <a:r>
              <a:rPr lang="ru-RU" dirty="0"/>
              <a:t>____________________________________</a:t>
            </a:r>
          </a:p>
          <a:p>
            <a:endParaRPr lang="ru-RU" dirty="0"/>
          </a:p>
          <a:p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Аксессуар будет единожды автоматически добавлен в первый ББ-заказ, совершенный в любом из каталожных периодов, следующих за каталожным периодом, в период действия которого Приглашающий Спонсор выполнил условие кампании по приглашению, но не позднее 16.11.2019 (включительно). За все продукты будет взиматься плата 1 BYN. В случае отсутствия продукта, компания оставляет за собой право предложить равноценную замену. Для получения  Сумки для путешествий, Дорожной сумки, Чемодана необходимо наличие не менее 1 кв. рекрута в каждом каталоге кампании по приглашению (№ 8, 9, 10), а для приглашающих спонсоров с датой регистрации в каталогах №8-10 2019 – наличие не менее 1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регистрации и в последующих каталогах кампании по приглашению.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Кампания по приглашению "СДЕЛАЙ СВОЕ ЛЕТО!" действует на территории Республики Беларусь. Международное спонсирование не учитывается. В акцию можно вступить в период 02.06.2019-03.08.2019. Все продукты по акции можно получить единожды до 16.11.2019 включительно. Внешний вид аксессуаров может незначительно отличаться от фотографий в печатных изданиях и на сайте.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Подробная информация об организаторе кампании по приглашению, правилах и сроках ее проведения, товарах, участвующих в акции, сроках и порядке их получения, на сайте организатора </a:t>
            </a:r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www.oriflame.by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4DBC-BA49-41E6-86FF-3BFD550C4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83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8B8D1-9A22-4CBD-826D-CBF02A7E0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D4BD50-3AFB-470C-B8DF-3ABA3961D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8A30A-BB10-492C-9522-B9D939B0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D79910-2B4D-4FD8-8313-984767C1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9CED-B522-490C-8D7D-EF8D0986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9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1A5F9-99AF-436D-9B06-21A186FC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A077F4-62BF-458D-94DE-A9103CF3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82405-3CFC-4395-9E5E-0876394E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F58FF-9458-4F96-9E4F-F804B6F0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59FC6-528F-4ECB-A849-3CC55AE3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92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3D9577-DB14-41B3-BDA7-4F4DD5413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B426D-A124-41EC-BF65-75EED8F4D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8DAD5D-4D07-4F9A-AB56-749EE651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2F410-F480-436D-9AE9-CFE9F6FFE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29652D-73FD-49ED-BB02-A041D58F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6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99D1F-6059-4D14-A7A2-4AAB4FED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C88140-EC0B-4D51-A2D6-EB79F7037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954A9-1B75-4259-B062-B3060CD4C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198738-97E6-4868-B313-6AC5A215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654D07-B47B-40CC-8A29-43FD9566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2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71A-A5A5-4BD9-A72C-43C8A2ED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465BE1-F5AE-4A73-B180-68F17AB17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D0E356-477E-4F0D-BB0D-B2E803EC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6D067-9348-47C8-B137-155AE011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64C0B-D8AD-46A0-8262-36E11BF9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1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4C1C2-28C2-4C19-A30E-60D653CD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34482-F1AB-4D29-9F46-4F9F3036C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7B961E-8951-4C32-BDF5-96E13D293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29E67-702A-43A9-A86A-8F462146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7136F5-7056-4E0F-A5B3-40AEC025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EDB12F-A79F-40A5-8F0F-2ED29CB0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1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F809-8079-4002-9709-06EE304F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9D96A6-C83E-4ED2-B570-EC2A477A4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618C52-60AF-4CFA-80B8-77D1264ED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DE72A8-6D69-4B28-A5E2-F2C84C443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E5CFFF-1CE6-4915-B6BB-0AF708709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646339-D6C7-4E8C-999C-C2B36755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C823E7-1DE5-41F1-82C4-01D0DC62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358E98-7DE6-4BF6-B34F-0FB21DBE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3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C6E8F-87DC-4812-8E27-97BF197BD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B0C071-F700-44E6-AFEA-3ACAC72E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7B0460-7FF2-4562-BF02-964F9436F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62357-D595-46FE-907A-8EAB2461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2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8147D3-77D6-4E37-99D3-05520C11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A20B11-B90A-465D-92CE-64C02200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687F5D-A3B2-4035-A18C-8EB16EAC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76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F4EE0-9386-407F-91AA-F0D64547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E06DA2-1D63-4BE1-9A85-2622D2C3A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197594-738D-44A9-80EE-9566B4AE0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83888-B45C-4B16-B02B-D9C96CEF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1ABB2B-95E6-474D-A563-13A1C8CE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541CFE-29DE-4CE0-B540-1BDBEB1C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6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FB0BD-0A41-4F6A-82A4-848AE133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68CF79-BBBE-443E-B457-8502DFF93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1F998D-571A-4996-9B76-B22B4B92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E0DE02-B73F-4D90-9501-E9457C74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BA0F57-86B2-42A1-ADCD-4A1625DB7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BF6F7-B641-4475-BCE3-28D9018A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7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7D411-0ABC-4CAA-836D-DCF4D2E5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383B40-866A-43DA-A461-9A1737FE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907A5D-6CD5-4960-965B-4E07C3B48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CC465-FCD4-4D7A-BB42-A7381805B42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9FF4C9-0885-48A5-B8E2-FB21F7514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686C0D-4982-4CED-85DF-A186A4E31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F8F57-976F-446C-AED2-66529D4BC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9C482F-1579-4C94-926E-D9DE2ECB28C7}"/>
              </a:ext>
            </a:extLst>
          </p:cNvPr>
          <p:cNvSpPr txBox="1"/>
          <p:nvPr/>
        </p:nvSpPr>
        <p:spPr>
          <a:xfrm>
            <a:off x="4299858" y="890452"/>
            <a:ext cx="8207828" cy="401834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КАМПАНИЯ ПО ПРИГЛАШЕНИЮ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«СДЕЛАЙ СВОЕ ЛЕТО!»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каталоги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№8 – 10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.06 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’2019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image001">
            <a:extLst>
              <a:ext uri="{FF2B5EF4-FFF2-40B4-BE49-F238E27FC236}">
                <a16:creationId xmlns:a16="http://schemas.microsoft.com/office/drawing/2014/main" id="{EC12F34B-988C-4F2D-91A7-D077CFFEF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"/>
          <a:stretch/>
        </p:blipFill>
        <p:spPr bwMode="auto">
          <a:xfrm>
            <a:off x="0" y="0"/>
            <a:ext cx="4648200" cy="68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21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A52BF1-0532-4D0E-8BC0-1FC3744D71B3}"/>
              </a:ext>
            </a:extLst>
          </p:cNvPr>
          <p:cNvSpPr/>
          <p:nvPr/>
        </p:nvSpPr>
        <p:spPr>
          <a:xfrm>
            <a:off x="0" y="6041570"/>
            <a:ext cx="12192000" cy="816429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сумка, аксессуар, внутренний, черн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65FD2A4-481E-4C5B-98F1-2603DE463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" b="1"/>
          <a:stretch/>
        </p:blipFill>
        <p:spPr>
          <a:xfrm>
            <a:off x="-279036" y="4018113"/>
            <a:ext cx="3167736" cy="29868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A9D4B-BA7D-4115-8AE0-B11A7A4E7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r="7885" b="1"/>
          <a:stretch/>
        </p:blipFill>
        <p:spPr>
          <a:xfrm rot="2243175">
            <a:off x="3955047" y="3665231"/>
            <a:ext cx="2822737" cy="20796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454612-DBAC-4171-9331-87AB74639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1" r="1829" b="-2"/>
          <a:stretch/>
        </p:blipFill>
        <p:spPr>
          <a:xfrm>
            <a:off x="3817696" y="4389373"/>
            <a:ext cx="4785792" cy="2707153"/>
          </a:xfrm>
          <a:prstGeom prst="rect">
            <a:avLst/>
          </a:prstGeom>
        </p:spPr>
      </p:pic>
      <p:pic>
        <p:nvPicPr>
          <p:cNvPr id="6" name="Рисунок 5" descr="Изображение выглядит как аксессуар, внутренний, сумка,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1C2DD8A-6BA8-4A8A-9D1E-4B5543509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r="11862" b="1"/>
          <a:stretch/>
        </p:blipFill>
        <p:spPr>
          <a:xfrm>
            <a:off x="1272763" y="3465844"/>
            <a:ext cx="3346566" cy="31554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839036-9A2F-4DBB-AF0A-DAAD957532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r="4" b="24654"/>
          <a:stretch/>
        </p:blipFill>
        <p:spPr>
          <a:xfrm>
            <a:off x="8802628" y="3315929"/>
            <a:ext cx="3505555" cy="3305376"/>
          </a:xfrm>
          <a:prstGeom prst="rect">
            <a:avLst/>
          </a:prstGeom>
        </p:spPr>
      </p:pic>
      <p:pic>
        <p:nvPicPr>
          <p:cNvPr id="3" name="Рисунок 2" descr="Изображение выглядит как аксессуа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C8AFCE8-FF9C-467B-B607-F71D99901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r="3" b="3"/>
          <a:stretch/>
        </p:blipFill>
        <p:spPr>
          <a:xfrm>
            <a:off x="7345888" y="4178683"/>
            <a:ext cx="3764894" cy="2784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CC2A7-05A5-40CF-AEE2-D40F81E2425B}"/>
              </a:ext>
            </a:extLst>
          </p:cNvPr>
          <p:cNvSpPr txBox="1"/>
          <p:nvPr/>
        </p:nvSpPr>
        <p:spPr>
          <a:xfrm>
            <a:off x="1721635" y="1070771"/>
            <a:ext cx="859632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ORIFLAME </a:t>
            </a: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ПРЕДСТАВЛЯЕТ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НОВАЯ КОЛЛЕКЦИЯ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АКСЕССУАРОВ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AQUARIAN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A9C471-CF7D-40E6-95A8-F4A9CB5FD0B9}"/>
              </a:ext>
            </a:extLst>
          </p:cNvPr>
          <p:cNvSpPr/>
          <p:nvPr/>
        </p:nvSpPr>
        <p:spPr>
          <a:xfrm>
            <a:off x="0" y="-12452"/>
            <a:ext cx="12192000" cy="249147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9B53E7-E266-4B11-80B5-A81C07B2A737}"/>
              </a:ext>
            </a:extLst>
          </p:cNvPr>
          <p:cNvSpPr/>
          <p:nvPr/>
        </p:nvSpPr>
        <p:spPr>
          <a:xfrm>
            <a:off x="0" y="0"/>
            <a:ext cx="12192000" cy="1376294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B29E45-863A-4B82-B77D-C45EAE5145FA}"/>
              </a:ext>
            </a:extLst>
          </p:cNvPr>
          <p:cNvSpPr/>
          <p:nvPr/>
        </p:nvSpPr>
        <p:spPr>
          <a:xfrm>
            <a:off x="213174" y="6104143"/>
            <a:ext cx="9733714" cy="662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При размещении ЕДИНОВРЕМЕННОГО ЗАКАЗА НА 30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BYN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и более по ценам каталога в течение трех дней с момента регистрации и тогда регистрация для тебя будет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БЕСПЛАТНОЙ*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ED8A37-D193-4F71-A3F3-0846640D47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5" y="2173729"/>
            <a:ext cx="2369709" cy="2369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59A82-7F17-4C02-BD7B-0F10691A9BBE}"/>
              </a:ext>
            </a:extLst>
          </p:cNvPr>
          <p:cNvSpPr txBox="1"/>
          <p:nvPr/>
        </p:nvSpPr>
        <p:spPr>
          <a:xfrm>
            <a:off x="326227" y="4588641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НОВИЧОК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40E80-04F4-4A36-A4B9-750729A8E8F7}"/>
              </a:ext>
            </a:extLst>
          </p:cNvPr>
          <p:cNvSpPr txBox="1"/>
          <p:nvPr/>
        </p:nvSpPr>
        <p:spPr>
          <a:xfrm>
            <a:off x="3969470" y="2141850"/>
            <a:ext cx="4914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ПРИХОДИ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ОРИФЛЭЙМ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СУММАРНЫЙ ЗАКАЗ НА 100 ББ** И БОЛЕЕ В ТЕЧЕНИЕ 21 ДНЯ С МОМЕНТА РЕГИСТРАЦИИ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ПРИОБРЕТИ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ПАРФЮМЕРНУЮ ВОДА GIORDANI GOLD ORIGINAL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ВСЕГО ЗА 5.99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BYN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86C39C7-E0E8-4679-9B15-887FCFF8880F}"/>
              </a:ext>
            </a:extLst>
          </p:cNvPr>
          <p:cNvCxnSpPr>
            <a:cxnSpLocks/>
          </p:cNvCxnSpPr>
          <p:nvPr/>
        </p:nvCxnSpPr>
        <p:spPr>
          <a:xfrm>
            <a:off x="2404710" y="2401189"/>
            <a:ext cx="0" cy="187234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B8A71D5-27E3-4DC1-876E-72B716AD7723}"/>
              </a:ext>
            </a:extLst>
          </p:cNvPr>
          <p:cNvCxnSpPr>
            <a:cxnSpLocks/>
          </p:cNvCxnSpPr>
          <p:nvPr/>
        </p:nvCxnSpPr>
        <p:spPr>
          <a:xfrm>
            <a:off x="2493673" y="2401189"/>
            <a:ext cx="123740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4D34DD5-B7A2-4F95-80ED-DB59784C931D}"/>
              </a:ext>
            </a:extLst>
          </p:cNvPr>
          <p:cNvCxnSpPr>
            <a:cxnSpLocks/>
          </p:cNvCxnSpPr>
          <p:nvPr/>
        </p:nvCxnSpPr>
        <p:spPr>
          <a:xfrm>
            <a:off x="2493673" y="3086989"/>
            <a:ext cx="123740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D243757-246E-493C-9409-0211E46FFC33}"/>
              </a:ext>
            </a:extLst>
          </p:cNvPr>
          <p:cNvCxnSpPr>
            <a:cxnSpLocks/>
          </p:cNvCxnSpPr>
          <p:nvPr/>
        </p:nvCxnSpPr>
        <p:spPr>
          <a:xfrm>
            <a:off x="2493673" y="4273532"/>
            <a:ext cx="123740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FB657D8-2963-4B59-9D24-202DF7FE8E76}"/>
              </a:ext>
            </a:extLst>
          </p:cNvPr>
          <p:cNvSpPr/>
          <p:nvPr/>
        </p:nvSpPr>
        <p:spPr>
          <a:xfrm>
            <a:off x="2108670" y="91624"/>
            <a:ext cx="851605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КАМПАНИЯ ПО ПРИГЛАШЕНИЮ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«СДЕЛАЙ СВОЕ ЛЕТО!»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 descr="Изображение выглядит как предметы личной гигиены, внутренний, духи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DBF0E07-1828-404E-B32D-FE8DB653D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5" y="1172886"/>
            <a:ext cx="3198063" cy="61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EFF598-1F70-49FD-91F0-339C8C1679B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5" imgW="471" imgH="472" progId="TCLayout.ActiveDocument.1">
                  <p:embed/>
                </p:oleObj>
              </mc:Choice>
              <mc:Fallback>
                <p:oleObj name="think-cell Slide" r:id="rId5" imgW="471" imgH="4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EFF598-1F70-49FD-91F0-339C8C1679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948A99-AD53-4F96-ADFC-717EECDF00D8}"/>
              </a:ext>
            </a:extLst>
          </p:cNvPr>
          <p:cNvSpPr/>
          <p:nvPr/>
        </p:nvSpPr>
        <p:spPr>
          <a:xfrm>
            <a:off x="0" y="0"/>
            <a:ext cx="5672313" cy="6858000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995032-8339-4902-82AE-0973D276DBF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9" y="1390914"/>
            <a:ext cx="2369709" cy="2369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173AF-06F9-4580-A1E4-4751BBCC1511}"/>
              </a:ext>
            </a:extLst>
          </p:cNvPr>
          <p:cNvSpPr txBox="1"/>
          <p:nvPr/>
        </p:nvSpPr>
        <p:spPr>
          <a:xfrm>
            <a:off x="1874304" y="293856"/>
            <a:ext cx="1964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556A32-47CE-49DC-BE9E-AFBD022BBC04}"/>
              </a:ext>
            </a:extLst>
          </p:cNvPr>
          <p:cNvSpPr/>
          <p:nvPr/>
        </p:nvSpPr>
        <p:spPr>
          <a:xfrm>
            <a:off x="2856655" y="114853"/>
            <a:ext cx="1230224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КАМПАНИЯ ПО ПРИГЛАШЕНИЮ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«СДЕЛАЙ СВОЕ ЛЕТО!»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97A11D-B547-41E8-9133-9DC61F0B141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33" y="1126555"/>
            <a:ext cx="1468984" cy="1468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627D4D-56E9-475B-8760-72D35BB5369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33" y="2817138"/>
            <a:ext cx="1468984" cy="1468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CB3FBF-C662-4F6E-8B76-41516F8D5AC6}"/>
              </a:ext>
            </a:extLst>
          </p:cNvPr>
          <p:cNvSpPr txBox="1"/>
          <p:nvPr/>
        </p:nvSpPr>
        <p:spPr>
          <a:xfrm>
            <a:off x="4322418" y="2537674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ШАГ1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6F341E7-08BF-4FFC-8E8E-0825DB87B449}"/>
              </a:ext>
            </a:extLst>
          </p:cNvPr>
          <p:cNvCxnSpPr>
            <a:cxnSpLocks/>
          </p:cNvCxnSpPr>
          <p:nvPr/>
        </p:nvCxnSpPr>
        <p:spPr>
          <a:xfrm flipV="1">
            <a:off x="2616591" y="1663766"/>
            <a:ext cx="1566431" cy="84251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EA6873-A330-41DE-BFDD-D6D1861D3273}"/>
              </a:ext>
            </a:extLst>
          </p:cNvPr>
          <p:cNvSpPr/>
          <p:nvPr/>
        </p:nvSpPr>
        <p:spPr>
          <a:xfrm>
            <a:off x="120044" y="6119122"/>
            <a:ext cx="5119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Пригласи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2-х друзей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период со 2 июня 2019 года по 3 августа 2019 года, помоги каждому из них пройти ШАГ1 Стартовой программы для новых консультантов и получи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СУМКУ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byn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аксессуар, внутренний, сумка,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7014871-ECCD-4225-8E31-DD1A681B7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10" y="601094"/>
            <a:ext cx="9581609" cy="6720749"/>
          </a:xfrm>
          <a:prstGeom prst="rect">
            <a:avLst/>
          </a:prstGeom>
        </p:spPr>
      </p:pic>
      <p:cxnSp>
        <p:nvCxnSpPr>
          <p:cNvPr id="21" name="Прямая соединительная линия 13">
            <a:extLst>
              <a:ext uri="{FF2B5EF4-FFF2-40B4-BE49-F238E27FC236}">
                <a16:creationId xmlns:a16="http://schemas.microsoft.com/office/drawing/2014/main" id="{63EB4D80-3453-4919-B84A-B0CA27335BBB}"/>
              </a:ext>
            </a:extLst>
          </p:cNvPr>
          <p:cNvCxnSpPr>
            <a:cxnSpLocks/>
          </p:cNvCxnSpPr>
          <p:nvPr/>
        </p:nvCxnSpPr>
        <p:spPr>
          <a:xfrm flipH="1" flipV="1">
            <a:off x="2599475" y="2636220"/>
            <a:ext cx="1566431" cy="84251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C13B90-FC4B-4F33-9BFF-9878629C1B7B}"/>
              </a:ext>
            </a:extLst>
          </p:cNvPr>
          <p:cNvSpPr txBox="1"/>
          <p:nvPr/>
        </p:nvSpPr>
        <p:spPr>
          <a:xfrm>
            <a:off x="272444" y="3961469"/>
            <a:ext cx="3518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ПРИГЛАШАЮЩИЙ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СПОНСОР</a:t>
            </a:r>
          </a:p>
        </p:txBody>
      </p:sp>
    </p:spTree>
    <p:extLst>
      <p:ext uri="{BB962C8B-B14F-4D97-AF65-F5344CB8AC3E}">
        <p14:creationId xmlns:p14="http://schemas.microsoft.com/office/powerpoint/2010/main" val="80592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EFF598-1F70-49FD-91F0-339C8C1679B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471" imgH="472" progId="TCLayout.ActiveDocument.1">
                  <p:embed/>
                </p:oleObj>
              </mc:Choice>
              <mc:Fallback>
                <p:oleObj name="think-cell Slide" r:id="rId5" imgW="471" imgH="4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EFF598-1F70-49FD-91F0-339C8C1679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948A99-AD53-4F96-ADFC-717EECDF00D8}"/>
              </a:ext>
            </a:extLst>
          </p:cNvPr>
          <p:cNvSpPr/>
          <p:nvPr/>
        </p:nvSpPr>
        <p:spPr>
          <a:xfrm>
            <a:off x="11975" y="0"/>
            <a:ext cx="5672313" cy="6858000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995032-8339-4902-82AE-0973D276DBF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2" y="1495641"/>
            <a:ext cx="2369709" cy="2369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173AF-06F9-4580-A1E4-4751BBCC1511}"/>
              </a:ext>
            </a:extLst>
          </p:cNvPr>
          <p:cNvSpPr txBox="1"/>
          <p:nvPr/>
        </p:nvSpPr>
        <p:spPr>
          <a:xfrm>
            <a:off x="1874304" y="293856"/>
            <a:ext cx="1964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556A32-47CE-49DC-BE9E-AFBD022BBC04}"/>
              </a:ext>
            </a:extLst>
          </p:cNvPr>
          <p:cNvSpPr/>
          <p:nvPr/>
        </p:nvSpPr>
        <p:spPr>
          <a:xfrm>
            <a:off x="2856655" y="114853"/>
            <a:ext cx="1230224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КАМПАНИЯ ПО ПРИГЛАШЕНИЮ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«СДЕЛАЙ СВОЕ ЛЕТО!»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97A11D-B547-41E8-9133-9DC61F0B141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23" y="1022091"/>
            <a:ext cx="1468984" cy="1468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627D4D-56E9-475B-8760-72D35BB5369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39" y="2829092"/>
            <a:ext cx="1468984" cy="1468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CB3FBF-C662-4F6E-8B76-41516F8D5AC6}"/>
              </a:ext>
            </a:extLst>
          </p:cNvPr>
          <p:cNvSpPr txBox="1"/>
          <p:nvPr/>
        </p:nvSpPr>
        <p:spPr>
          <a:xfrm>
            <a:off x="4062492" y="2511484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ШАГ1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6F341E7-08BF-4FFC-8E8E-0825DB87B449}"/>
              </a:ext>
            </a:extLst>
          </p:cNvPr>
          <p:cNvCxnSpPr>
            <a:cxnSpLocks/>
          </p:cNvCxnSpPr>
          <p:nvPr/>
        </p:nvCxnSpPr>
        <p:spPr>
          <a:xfrm flipV="1">
            <a:off x="2406376" y="1659443"/>
            <a:ext cx="1187580" cy="59880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EA6873-A330-41DE-BFDD-D6D1861D3273}"/>
              </a:ext>
            </a:extLst>
          </p:cNvPr>
          <p:cNvSpPr/>
          <p:nvPr/>
        </p:nvSpPr>
        <p:spPr>
          <a:xfrm>
            <a:off x="77773" y="6004254"/>
            <a:ext cx="5557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Пригласи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4-х друзей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период со 2 июня 2019 года по 3 августа 2019 года, помоги каждому из них пройти ШАГ1 Стартовой программы для новых консультантов и получи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СУМКУ ДЛЯ ПУТЕШЕСТВИЙ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byn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13">
            <a:extLst>
              <a:ext uri="{FF2B5EF4-FFF2-40B4-BE49-F238E27FC236}">
                <a16:creationId xmlns:a16="http://schemas.microsoft.com/office/drawing/2014/main" id="{63EB4D80-3453-4919-B84A-B0CA27335BBB}"/>
              </a:ext>
            </a:extLst>
          </p:cNvPr>
          <p:cNvCxnSpPr>
            <a:cxnSpLocks/>
          </p:cNvCxnSpPr>
          <p:nvPr/>
        </p:nvCxnSpPr>
        <p:spPr>
          <a:xfrm flipH="1" flipV="1">
            <a:off x="2329543" y="2720528"/>
            <a:ext cx="1247298" cy="75388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C13B90-FC4B-4F33-9BFF-9878629C1B7B}"/>
              </a:ext>
            </a:extLst>
          </p:cNvPr>
          <p:cNvSpPr txBox="1"/>
          <p:nvPr/>
        </p:nvSpPr>
        <p:spPr>
          <a:xfrm>
            <a:off x="75941" y="3937824"/>
            <a:ext cx="3518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ПРИГЛАШАЮЩИЙ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СПОНСОР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FEA3F1-BF09-400C-A3F5-B8FF1FDDBED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43" y="1019839"/>
            <a:ext cx="1468984" cy="14689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AE9485-FC74-452F-BC68-B566CFA370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81" y="2835567"/>
            <a:ext cx="1468984" cy="146898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умка, аксессуар, внутренний, черн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B4243FD-A9D2-4F2D-9B08-FF5CD880B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46" y="1254791"/>
            <a:ext cx="5042207" cy="472793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8C93975-17AC-4204-8AFE-D0770E2DF689}"/>
              </a:ext>
            </a:extLst>
          </p:cNvPr>
          <p:cNvSpPr/>
          <p:nvPr/>
        </p:nvSpPr>
        <p:spPr>
          <a:xfrm>
            <a:off x="5750086" y="5982723"/>
            <a:ext cx="6429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Важно! 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аличие не менее 1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кв.рекрута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каждом каталоге кампании по приглашению (№ 8, 9, 10), а для приглашающих спонсоров с датой регистрации в каталогах №8-10 2019 – наличие не менее 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QR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каталоге регистрации и в последующих каталогах кампании по приглашению.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9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EFF598-1F70-49FD-91F0-339C8C1679B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5" imgW="471" imgH="472" progId="TCLayout.ActiveDocument.1">
                  <p:embed/>
                </p:oleObj>
              </mc:Choice>
              <mc:Fallback>
                <p:oleObj name="think-cell Slide" r:id="rId5" imgW="471" imgH="4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EFF598-1F70-49FD-91F0-339C8C1679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948A99-AD53-4F96-ADFC-717EECDF00D8}"/>
              </a:ext>
            </a:extLst>
          </p:cNvPr>
          <p:cNvSpPr/>
          <p:nvPr/>
        </p:nvSpPr>
        <p:spPr>
          <a:xfrm>
            <a:off x="11975" y="0"/>
            <a:ext cx="5672313" cy="6858000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995032-8339-4902-82AE-0973D276DBF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3" y="1360700"/>
            <a:ext cx="2369709" cy="2369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173AF-06F9-4580-A1E4-4751BBCC1511}"/>
              </a:ext>
            </a:extLst>
          </p:cNvPr>
          <p:cNvSpPr txBox="1"/>
          <p:nvPr/>
        </p:nvSpPr>
        <p:spPr>
          <a:xfrm>
            <a:off x="1874304" y="293856"/>
            <a:ext cx="1964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556A32-47CE-49DC-BE9E-AFBD022BBC04}"/>
              </a:ext>
            </a:extLst>
          </p:cNvPr>
          <p:cNvSpPr/>
          <p:nvPr/>
        </p:nvSpPr>
        <p:spPr>
          <a:xfrm>
            <a:off x="2856655" y="114853"/>
            <a:ext cx="1230224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КАМПАНИЯ ПО ПРИГЛАШЕНИЮ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«СДЕЛАЙ СВОЕ ЛЕТО!»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97A11D-B547-41E8-9133-9DC61F0B141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66" y="1030725"/>
            <a:ext cx="1468984" cy="1468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627D4D-56E9-475B-8760-72D35BB5369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49" y="2665527"/>
            <a:ext cx="1468984" cy="1468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CB3FBF-C662-4F6E-8B76-41516F8D5AC6}"/>
              </a:ext>
            </a:extLst>
          </p:cNvPr>
          <p:cNvSpPr txBox="1"/>
          <p:nvPr/>
        </p:nvSpPr>
        <p:spPr>
          <a:xfrm>
            <a:off x="3893267" y="2415041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ШАГ1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6F341E7-08BF-4FFC-8E8E-0825DB87B449}"/>
              </a:ext>
            </a:extLst>
          </p:cNvPr>
          <p:cNvCxnSpPr>
            <a:cxnSpLocks/>
          </p:cNvCxnSpPr>
          <p:nvPr/>
        </p:nvCxnSpPr>
        <p:spPr>
          <a:xfrm flipV="1">
            <a:off x="2406376" y="1906731"/>
            <a:ext cx="763606" cy="35152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EA6873-A330-41DE-BFDD-D6D1861D3273}"/>
              </a:ext>
            </a:extLst>
          </p:cNvPr>
          <p:cNvSpPr/>
          <p:nvPr/>
        </p:nvSpPr>
        <p:spPr>
          <a:xfrm>
            <a:off x="77773" y="6004254"/>
            <a:ext cx="5557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Пригласи 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-х друзей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период со 2 июня 2019 года по 3 августа 2019 года, помоги каждому из них пройти ШАГ1 Стартовой программы для новых консультантов и получи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ДОРОЖНУЮ СУМКУ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byn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13">
            <a:extLst>
              <a:ext uri="{FF2B5EF4-FFF2-40B4-BE49-F238E27FC236}">
                <a16:creationId xmlns:a16="http://schemas.microsoft.com/office/drawing/2014/main" id="{63EB4D80-3453-4919-B84A-B0CA27335BBB}"/>
              </a:ext>
            </a:extLst>
          </p:cNvPr>
          <p:cNvCxnSpPr>
            <a:cxnSpLocks/>
          </p:cNvCxnSpPr>
          <p:nvPr/>
        </p:nvCxnSpPr>
        <p:spPr>
          <a:xfrm flipH="1" flipV="1">
            <a:off x="2329543" y="2720528"/>
            <a:ext cx="787231" cy="464319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C13B90-FC4B-4F33-9BFF-9878629C1B7B}"/>
              </a:ext>
            </a:extLst>
          </p:cNvPr>
          <p:cNvSpPr txBox="1"/>
          <p:nvPr/>
        </p:nvSpPr>
        <p:spPr>
          <a:xfrm>
            <a:off x="75941" y="3937824"/>
            <a:ext cx="3518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ПРИГЛАШАЮЩИЙ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СПОНСОР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FEA3F1-BF09-400C-A3F5-B8FF1FDDBED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56" y="1043198"/>
            <a:ext cx="1468984" cy="14689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AE9485-FC74-452F-BC68-B566CFA370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42" y="2663963"/>
            <a:ext cx="1468984" cy="146898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8C93975-17AC-4204-8AFE-D0770E2DF689}"/>
              </a:ext>
            </a:extLst>
          </p:cNvPr>
          <p:cNvSpPr/>
          <p:nvPr/>
        </p:nvSpPr>
        <p:spPr>
          <a:xfrm>
            <a:off x="5750086" y="5982723"/>
            <a:ext cx="6429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Важно! 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аличие не менее 1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кв.рекрута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каждом каталоге кампании по приглашению (№ 8, 9, 10), а для приглашающих спонсоров с датой регистрации в каталогах №8-10 2019 – наличие не менее 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QR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каталоге регистрации и в последующих каталогах кампании по приглашению.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DF02816-B364-4EA0-8456-D397413FE5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34" y="2663963"/>
            <a:ext cx="1468984" cy="14689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73349E-13B3-449C-A986-97DE549054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87" y="1062400"/>
            <a:ext cx="1468984" cy="146898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аксессуа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3F05428-F3AF-4FF6-9D4E-92F49EB21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44" y="1267732"/>
            <a:ext cx="6412103" cy="49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4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EFF598-1F70-49FD-91F0-339C8C1679B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5" imgW="471" imgH="472" progId="TCLayout.ActiveDocument.1">
                  <p:embed/>
                </p:oleObj>
              </mc:Choice>
              <mc:Fallback>
                <p:oleObj name="think-cell Slide" r:id="rId5" imgW="471" imgH="4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EFF598-1F70-49FD-91F0-339C8C1679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948A99-AD53-4F96-ADFC-717EECDF00D8}"/>
              </a:ext>
            </a:extLst>
          </p:cNvPr>
          <p:cNvSpPr/>
          <p:nvPr/>
        </p:nvSpPr>
        <p:spPr>
          <a:xfrm>
            <a:off x="11975" y="0"/>
            <a:ext cx="5672313" cy="6858000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995032-8339-4902-82AE-0973D276DBF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3" y="1360700"/>
            <a:ext cx="2369709" cy="2369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173AF-06F9-4580-A1E4-4751BBCC1511}"/>
              </a:ext>
            </a:extLst>
          </p:cNvPr>
          <p:cNvSpPr txBox="1"/>
          <p:nvPr/>
        </p:nvSpPr>
        <p:spPr>
          <a:xfrm>
            <a:off x="1874304" y="293856"/>
            <a:ext cx="1964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556A32-47CE-49DC-BE9E-AFBD022BBC04}"/>
              </a:ext>
            </a:extLst>
          </p:cNvPr>
          <p:cNvSpPr/>
          <p:nvPr/>
        </p:nvSpPr>
        <p:spPr>
          <a:xfrm>
            <a:off x="2856655" y="114853"/>
            <a:ext cx="1230224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КАМПАНИЯ ПО ПРИГЛАШЕНИЮ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«СДЕЛАЙ СВОЕ ЛЕТО!»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627D4D-56E9-475B-8760-72D35BB5369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49" y="2665527"/>
            <a:ext cx="1468984" cy="1468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CB3FBF-C662-4F6E-8B76-41516F8D5AC6}"/>
              </a:ext>
            </a:extLst>
          </p:cNvPr>
          <p:cNvSpPr txBox="1"/>
          <p:nvPr/>
        </p:nvSpPr>
        <p:spPr>
          <a:xfrm>
            <a:off x="3893267" y="2415041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ШАГ4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6F341E7-08BF-4FFC-8E8E-0825DB87B449}"/>
              </a:ext>
            </a:extLst>
          </p:cNvPr>
          <p:cNvCxnSpPr>
            <a:cxnSpLocks/>
          </p:cNvCxnSpPr>
          <p:nvPr/>
        </p:nvCxnSpPr>
        <p:spPr>
          <a:xfrm flipV="1">
            <a:off x="2406376" y="1906731"/>
            <a:ext cx="763606" cy="35152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EA6873-A330-41DE-BFDD-D6D1861D3273}"/>
              </a:ext>
            </a:extLst>
          </p:cNvPr>
          <p:cNvSpPr/>
          <p:nvPr/>
        </p:nvSpPr>
        <p:spPr>
          <a:xfrm>
            <a:off x="77773" y="6004254"/>
            <a:ext cx="5557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Пригласи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5-х друзей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период со 2 июня 2019 года по 3 августа 2019 года, помоги каждому из них пройти  ШАГ4 Стартовой программы для новых консультантов и получи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ЧЕМОДАН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byn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13">
            <a:extLst>
              <a:ext uri="{FF2B5EF4-FFF2-40B4-BE49-F238E27FC236}">
                <a16:creationId xmlns:a16="http://schemas.microsoft.com/office/drawing/2014/main" id="{63EB4D80-3453-4919-B84A-B0CA27335BBB}"/>
              </a:ext>
            </a:extLst>
          </p:cNvPr>
          <p:cNvCxnSpPr>
            <a:cxnSpLocks/>
          </p:cNvCxnSpPr>
          <p:nvPr/>
        </p:nvCxnSpPr>
        <p:spPr>
          <a:xfrm flipH="1" flipV="1">
            <a:off x="2329543" y="2720528"/>
            <a:ext cx="787231" cy="464319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C13B90-FC4B-4F33-9BFF-9878629C1B7B}"/>
              </a:ext>
            </a:extLst>
          </p:cNvPr>
          <p:cNvSpPr txBox="1"/>
          <p:nvPr/>
        </p:nvSpPr>
        <p:spPr>
          <a:xfrm>
            <a:off x="75941" y="3937824"/>
            <a:ext cx="3518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ПРИГЛАШАЮЩИЙ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СПОНСОР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FEA3F1-BF09-400C-A3F5-B8FF1FDDBED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83" y="987564"/>
            <a:ext cx="1468984" cy="14689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AE9485-FC74-452F-BC68-B566CFA370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42" y="2663963"/>
            <a:ext cx="1468984" cy="146898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8C93975-17AC-4204-8AFE-D0770E2DF689}"/>
              </a:ext>
            </a:extLst>
          </p:cNvPr>
          <p:cNvSpPr/>
          <p:nvPr/>
        </p:nvSpPr>
        <p:spPr>
          <a:xfrm>
            <a:off x="5750086" y="5982723"/>
            <a:ext cx="6429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Важно! 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аличие не менее 1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кв.рекрута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каждом каталоге кампании по приглашению (№ 8, 9, 10), а для приглашающих спонсоров с датой регистрации в каталогах №8-10 2019 – наличие не менее 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QR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каталоге регистрации и в последующих каталогах кампании по приглашению.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DF02816-B364-4EA0-8456-D397413FE5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34" y="2663963"/>
            <a:ext cx="1468984" cy="14689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73349E-13B3-449C-A986-97DE549054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14" y="1006766"/>
            <a:ext cx="1468984" cy="14689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B37E32-B992-4B8E-9245-76FC6D0FD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26" y="1032416"/>
            <a:ext cx="3916984" cy="54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3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A52BF1-0532-4D0E-8BC0-1FC3744D71B3}"/>
              </a:ext>
            </a:extLst>
          </p:cNvPr>
          <p:cNvSpPr/>
          <p:nvPr/>
        </p:nvSpPr>
        <p:spPr>
          <a:xfrm>
            <a:off x="0" y="6041570"/>
            <a:ext cx="12192000" cy="816429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CC2A7-05A5-40CF-AEE2-D40F81E2425B}"/>
              </a:ext>
            </a:extLst>
          </p:cNvPr>
          <p:cNvSpPr txBox="1"/>
          <p:nvPr/>
        </p:nvSpPr>
        <p:spPr>
          <a:xfrm>
            <a:off x="6829208" y="2125073"/>
            <a:ext cx="51559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СДЕЛАЙ СВОЕ ЛЕТО!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СОБЕРИ ВСЮ КОЛЛЕКЦИЮ АКСЕССУАРОВ!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A9C471-CF7D-40E6-95A8-F4A9CB5FD0B9}"/>
              </a:ext>
            </a:extLst>
          </p:cNvPr>
          <p:cNvSpPr/>
          <p:nvPr/>
        </p:nvSpPr>
        <p:spPr>
          <a:xfrm>
            <a:off x="0" y="-12452"/>
            <a:ext cx="12192000" cy="249147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725D014-6883-4F58-9420-C30647B44511}"/>
              </a:ext>
            </a:extLst>
          </p:cNvPr>
          <p:cNvSpPr/>
          <p:nvPr/>
        </p:nvSpPr>
        <p:spPr>
          <a:xfrm>
            <a:off x="424544" y="555876"/>
            <a:ext cx="6287356" cy="516651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447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1253</Words>
  <Application>Microsoft Office PowerPoint</Application>
  <PresentationFormat>Широкоэкранный</PresentationFormat>
  <Paragraphs>119</Paragraphs>
  <Slides>8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Komleva, Victoria</dc:creator>
  <cp:lastModifiedBy>Komleva, Victoria</cp:lastModifiedBy>
  <cp:revision>2</cp:revision>
  <dcterms:created xsi:type="dcterms:W3CDTF">2019-06-03T10:15:44Z</dcterms:created>
  <dcterms:modified xsi:type="dcterms:W3CDTF">2019-06-03T10:20:18Z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Enabled">
    <vt:lpwstr>True</vt:lpwstr>
  </property>
  <property fmtid="{D5CDD505-2E9C-101B-9397-08002B2CF9AE}" pid="3" name="MSIP_Label_b029aa55-c717-49c7-96ad-42e953bc7712_SiteId">
    <vt:lpwstr>e46bc88e-1a4b-44ff-a158-1b9f7eb4561e</vt:lpwstr>
  </property>
  <property fmtid="{D5CDD505-2E9C-101B-9397-08002B2CF9AE}" pid="4" name="MSIP_Label_b029aa55-c717-49c7-96ad-42e953bc7712_Owner">
    <vt:lpwstr>KomlevaV@oriflame.com</vt:lpwstr>
  </property>
  <property fmtid="{D5CDD505-2E9C-101B-9397-08002B2CF9AE}" pid="5" name="MSIP_Label_b029aa55-c717-49c7-96ad-42e953bc7712_SetDate">
    <vt:lpwstr>2019-06-03T10:18:16.1996452Z</vt:lpwstr>
  </property>
  <property fmtid="{D5CDD505-2E9C-101B-9397-08002B2CF9AE}" pid="6" name="MSIP_Label_b029aa55-c717-49c7-96ad-42e953bc7712_Name">
    <vt:lpwstr>Internal</vt:lpwstr>
  </property>
  <property fmtid="{D5CDD505-2E9C-101B-9397-08002B2CF9AE}" pid="7" name="MSIP_Label_b029aa55-c717-49c7-96ad-42e953bc7712_Application">
    <vt:lpwstr>Microsoft Azure Information Protection</vt:lpwstr>
  </property>
  <property fmtid="{D5CDD505-2E9C-101B-9397-08002B2CF9AE}" pid="8" name="MSIP_Label_b029aa55-c717-49c7-96ad-42e953bc7712_Extended_MSFT_Method">
    <vt:lpwstr>Automatic</vt:lpwstr>
  </property>
  <property fmtid="{D5CDD505-2E9C-101B-9397-08002B2CF9AE}" pid="9" name="Sensitivity">
    <vt:lpwstr>Internal</vt:lpwstr>
  </property>
</Properties>
</file>