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87" r:id="rId12"/>
    <p:sldId id="269" r:id="rId13"/>
    <p:sldId id="272" r:id="rId14"/>
    <p:sldId id="286" r:id="rId15"/>
    <p:sldId id="274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5149850"/>
  <p:notesSz cx="9144000" cy="5149850"/>
  <p:defaultTextStyle>
    <a:defPPr>
      <a:defRPr lang="en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65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FD4443E-F989-4FC4-A0C8-D5A2AF1F390B}" styleName="Темный стиль 1 —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—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Темный стиль 1 —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Темный стиль 1 —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Темный стиль 2 —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18"/>
    <p:restoredTop sz="94694"/>
  </p:normalViewPr>
  <p:slideViewPr>
    <p:cSldViewPr>
      <p:cViewPr varScale="1">
        <p:scale>
          <a:sx n="144" d="100"/>
          <a:sy n="144" d="100"/>
        </p:scale>
        <p:origin x="996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922648" y="4544364"/>
            <a:ext cx="1298707" cy="44676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130911"/>
            <a:ext cx="9144000" cy="4366679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61678" y="1123819"/>
            <a:ext cx="8220643" cy="16141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250" b="0" i="0">
                <a:solidFill>
                  <a:srgbClr val="61666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3916"/>
            <a:ext cx="6400800" cy="12874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rgbClr val="61666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922648" y="4544364"/>
            <a:ext cx="1298707" cy="44676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130911"/>
            <a:ext cx="9144000" cy="4366679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4465"/>
            <a:ext cx="3977640" cy="33989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4465"/>
            <a:ext cx="3977640" cy="33989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1/20/2021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1/20/2021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1/20/2021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922648" y="4544364"/>
            <a:ext cx="1298707" cy="446760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6073" y="1637234"/>
            <a:ext cx="8231852" cy="132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16301" y="894590"/>
            <a:ext cx="4949825" cy="3225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61666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9360"/>
            <a:ext cx="2926080" cy="257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9360"/>
            <a:ext cx="2103120" cy="257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1/20/2021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9360"/>
            <a:ext cx="2103120" cy="257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46405" y="2256415"/>
            <a:ext cx="3451189" cy="651113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30911"/>
            <a:ext cx="3048000" cy="4366895"/>
          </a:xfrm>
          <a:custGeom>
            <a:avLst/>
            <a:gdLst/>
            <a:ahLst/>
            <a:cxnLst/>
            <a:rect l="l" t="t" r="r" b="b"/>
            <a:pathLst>
              <a:path w="3048000" h="4366895">
                <a:moveTo>
                  <a:pt x="0" y="4366679"/>
                </a:moveTo>
                <a:lnTo>
                  <a:pt x="3048000" y="4366679"/>
                </a:lnTo>
                <a:lnTo>
                  <a:pt x="3048000" y="0"/>
                </a:lnTo>
                <a:lnTo>
                  <a:pt x="0" y="0"/>
                </a:lnTo>
                <a:lnTo>
                  <a:pt x="0" y="4366679"/>
                </a:lnTo>
                <a:close/>
              </a:path>
            </a:pathLst>
          </a:custGeom>
          <a:solidFill>
            <a:srgbClr val="00A8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4678" y="587132"/>
            <a:ext cx="1816735" cy="50736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50" spc="15" dirty="0"/>
              <a:t>Oriflame.</a:t>
            </a:r>
            <a:endParaRPr sz="1550"/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550" spc="25" dirty="0"/>
              <a:t>Внутри </a:t>
            </a:r>
            <a:r>
              <a:rPr sz="1550" spc="15" dirty="0"/>
              <a:t>–</a:t>
            </a:r>
            <a:r>
              <a:rPr sz="1550" spc="-210" dirty="0"/>
              <a:t> </a:t>
            </a:r>
            <a:r>
              <a:rPr sz="1550" spc="10" dirty="0"/>
              <a:t>любовь!</a:t>
            </a:r>
            <a:endParaRPr sz="1550"/>
          </a:p>
        </p:txBody>
      </p:sp>
      <p:sp>
        <p:nvSpPr>
          <p:cNvPr id="4" name="object 4"/>
          <p:cNvSpPr txBox="1"/>
          <p:nvPr/>
        </p:nvSpPr>
        <p:spPr>
          <a:xfrm>
            <a:off x="334678" y="1251295"/>
            <a:ext cx="2273935" cy="263017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50" i="1" spc="10" dirty="0">
                <a:solidFill>
                  <a:srgbClr val="FFFFFF"/>
                </a:solidFill>
                <a:latin typeface="Arial"/>
                <a:cs typeface="Arial"/>
              </a:rPr>
              <a:t>В </a:t>
            </a:r>
            <a:r>
              <a:rPr sz="1250" i="1" spc="15" dirty="0">
                <a:solidFill>
                  <a:srgbClr val="FFFFFF"/>
                </a:solidFill>
                <a:latin typeface="Arial"/>
                <a:cs typeface="Arial"/>
              </a:rPr>
              <a:t>каталоге </a:t>
            </a:r>
            <a:r>
              <a:rPr sz="1250" i="1" spc="5" dirty="0">
                <a:solidFill>
                  <a:srgbClr val="FFFFFF"/>
                </a:solidFill>
                <a:latin typeface="Arial"/>
                <a:cs typeface="Arial"/>
              </a:rPr>
              <a:t>– </a:t>
            </a:r>
            <a:r>
              <a:rPr lang="ru-RU" sz="1250" i="1" spc="-10" dirty="0">
                <a:solidFill>
                  <a:srgbClr val="FFFFFF"/>
                </a:solidFill>
                <a:latin typeface="Arial"/>
                <a:cs typeface="Arial"/>
              </a:rPr>
              <a:t>48,20 </a:t>
            </a:r>
            <a:r>
              <a:rPr lang="en-US" sz="1250" i="1" spc="-10" dirty="0">
                <a:solidFill>
                  <a:srgbClr val="FFFFFF"/>
                </a:solidFill>
                <a:latin typeface="Arial"/>
                <a:cs typeface="Arial"/>
              </a:rPr>
              <a:t>BYN</a:t>
            </a:r>
            <a:endParaRPr sz="12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300" dirty="0">
              <a:latin typeface="Arial"/>
              <a:cs typeface="Arial"/>
            </a:endParaRPr>
          </a:p>
          <a:p>
            <a:pPr marL="241300" marR="5080" indent="-228600">
              <a:lnSpc>
                <a:spcPct val="125499"/>
              </a:lnSpc>
              <a:buChar char="•"/>
              <a:tabLst>
                <a:tab pos="240665" algn="l"/>
                <a:tab pos="241300" algn="l"/>
              </a:tabLst>
            </a:pPr>
            <a:r>
              <a:rPr sz="1050" spc="10" dirty="0">
                <a:solidFill>
                  <a:srgbClr val="FFFFFF"/>
                </a:solidFill>
                <a:latin typeface="Arial"/>
                <a:cs typeface="Arial"/>
              </a:rPr>
              <a:t>Шампунь </a:t>
            </a:r>
            <a:r>
              <a:rPr sz="1050" spc="15" dirty="0">
                <a:solidFill>
                  <a:srgbClr val="FFFFFF"/>
                </a:solidFill>
                <a:latin typeface="Arial"/>
                <a:cs typeface="Arial"/>
              </a:rPr>
              <a:t>для </a:t>
            </a:r>
            <a:r>
              <a:rPr sz="1050" spc="10" dirty="0">
                <a:solidFill>
                  <a:srgbClr val="FFFFFF"/>
                </a:solidFill>
                <a:latin typeface="Arial"/>
                <a:cs typeface="Arial"/>
              </a:rPr>
              <a:t>придания</a:t>
            </a:r>
            <a:r>
              <a:rPr sz="1050" spc="-2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FFFFFF"/>
                </a:solidFill>
                <a:latin typeface="Arial"/>
                <a:cs typeface="Arial"/>
              </a:rPr>
              <a:t>объёма  волосам</a:t>
            </a:r>
            <a:r>
              <a:rPr sz="10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0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FFFFFF"/>
                </a:solidFill>
                <a:latin typeface="Arial"/>
                <a:cs typeface="Arial"/>
              </a:rPr>
              <a:t>зелёным</a:t>
            </a:r>
            <a:r>
              <a:rPr sz="10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FFFFFF"/>
                </a:solidFill>
                <a:latin typeface="Arial"/>
                <a:cs typeface="Arial"/>
              </a:rPr>
              <a:t>чаем</a:t>
            </a:r>
            <a:r>
              <a:rPr sz="10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0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FFFFFF"/>
                </a:solidFill>
                <a:latin typeface="Arial"/>
                <a:cs typeface="Arial"/>
              </a:rPr>
              <a:t>личи</a:t>
            </a:r>
            <a:endParaRPr sz="10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FFFFFF"/>
              </a:buClr>
              <a:buFont typeface="Arial"/>
              <a:buChar char="•"/>
            </a:pPr>
            <a:endParaRPr sz="1350" dirty="0">
              <a:latin typeface="Arial"/>
              <a:cs typeface="Arial"/>
            </a:endParaRPr>
          </a:p>
          <a:p>
            <a:pPr marL="241300" marR="107314" indent="-228600">
              <a:lnSpc>
                <a:spcPct val="125499"/>
              </a:lnSpc>
              <a:buChar char="•"/>
              <a:tabLst>
                <a:tab pos="240665" algn="l"/>
                <a:tab pos="241300" algn="l"/>
              </a:tabLst>
            </a:pPr>
            <a:r>
              <a:rPr sz="1050" spc="-30" dirty="0">
                <a:solidFill>
                  <a:srgbClr val="FFFFFF"/>
                </a:solidFill>
                <a:latin typeface="Arial"/>
                <a:cs typeface="Arial"/>
              </a:rPr>
              <a:t>Гель</a:t>
            </a:r>
            <a:r>
              <a:rPr sz="10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15" dirty="0">
                <a:solidFill>
                  <a:srgbClr val="FFFFFF"/>
                </a:solidFill>
                <a:latin typeface="Arial"/>
                <a:cs typeface="Arial"/>
              </a:rPr>
              <a:t>для</a:t>
            </a:r>
            <a:r>
              <a:rPr sz="10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FFFFFF"/>
                </a:solidFill>
                <a:latin typeface="Arial"/>
                <a:cs typeface="Arial"/>
              </a:rPr>
              <a:t>душа</a:t>
            </a:r>
            <a:r>
              <a:rPr sz="10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0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FFFFFF"/>
                </a:solidFill>
                <a:latin typeface="Arial"/>
                <a:cs typeface="Arial"/>
              </a:rPr>
              <a:t>грейпфрутом,  яблоком </a:t>
            </a:r>
            <a:r>
              <a:rPr sz="1050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05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FFFFFF"/>
                </a:solidFill>
                <a:latin typeface="Arial"/>
                <a:cs typeface="Arial"/>
              </a:rPr>
              <a:t>киви</a:t>
            </a:r>
            <a:endParaRPr sz="10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FFFFFF"/>
              </a:buClr>
              <a:buFont typeface="Arial"/>
              <a:buChar char="•"/>
            </a:pPr>
            <a:endParaRPr sz="1350" dirty="0">
              <a:latin typeface="Arial"/>
              <a:cs typeface="Arial"/>
            </a:endParaRPr>
          </a:p>
          <a:p>
            <a:pPr marL="241300" marR="208279" indent="-228600">
              <a:lnSpc>
                <a:spcPct val="125499"/>
              </a:lnSpc>
              <a:buChar char="•"/>
              <a:tabLst>
                <a:tab pos="240665" algn="l"/>
                <a:tab pos="241300" algn="l"/>
              </a:tabLst>
            </a:pPr>
            <a:r>
              <a:rPr sz="1050" spc="10" dirty="0">
                <a:solidFill>
                  <a:srgbClr val="FFFFFF"/>
                </a:solidFill>
                <a:latin typeface="Arial"/>
                <a:cs typeface="Arial"/>
              </a:rPr>
              <a:t>Миндальное масло </a:t>
            </a:r>
            <a:r>
              <a:rPr sz="1050" spc="15" dirty="0">
                <a:solidFill>
                  <a:srgbClr val="FFFFFF"/>
                </a:solidFill>
                <a:latin typeface="Arial"/>
                <a:cs typeface="Arial"/>
              </a:rPr>
              <a:t>для</a:t>
            </a:r>
            <a:r>
              <a:rPr sz="1050" spc="-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FFFFFF"/>
                </a:solidFill>
                <a:latin typeface="Arial"/>
                <a:cs typeface="Arial"/>
              </a:rPr>
              <a:t>тела  </a:t>
            </a:r>
            <a:r>
              <a:rPr sz="1050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0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FFFFFF"/>
                </a:solidFill>
                <a:latin typeface="Arial"/>
                <a:cs typeface="Arial"/>
              </a:rPr>
              <a:t>волос</a:t>
            </a:r>
            <a:endParaRPr sz="10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FFFFFF"/>
              </a:buClr>
              <a:buFont typeface="Arial"/>
              <a:buChar char="•"/>
            </a:pPr>
            <a:endParaRPr sz="1350" dirty="0">
              <a:latin typeface="Arial"/>
              <a:cs typeface="Arial"/>
            </a:endParaRPr>
          </a:p>
          <a:p>
            <a:pPr marL="241300" marR="390525" indent="-228600">
              <a:lnSpc>
                <a:spcPct val="125499"/>
              </a:lnSpc>
              <a:spcBef>
                <a:spcPts val="5"/>
              </a:spcBef>
              <a:buChar char="•"/>
              <a:tabLst>
                <a:tab pos="240665" algn="l"/>
                <a:tab pos="241300" algn="l"/>
              </a:tabLst>
            </a:pPr>
            <a:r>
              <a:rPr sz="1050" spc="10" dirty="0">
                <a:solidFill>
                  <a:srgbClr val="FFFFFF"/>
                </a:solidFill>
                <a:latin typeface="Arial"/>
                <a:cs typeface="Arial"/>
              </a:rPr>
              <a:t>Скраб</a:t>
            </a:r>
            <a:r>
              <a:rPr sz="10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15" dirty="0">
                <a:solidFill>
                  <a:srgbClr val="FFFFFF"/>
                </a:solidFill>
                <a:latin typeface="Arial"/>
                <a:cs typeface="Arial"/>
              </a:rPr>
              <a:t>для</a:t>
            </a:r>
            <a:r>
              <a:rPr sz="10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FFFFFF"/>
                </a:solidFill>
                <a:latin typeface="Arial"/>
                <a:cs typeface="Arial"/>
              </a:rPr>
              <a:t>тела</a:t>
            </a:r>
            <a:r>
              <a:rPr sz="10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0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FFFFFF"/>
                </a:solidFill>
                <a:latin typeface="Arial"/>
                <a:cs typeface="Arial"/>
              </a:rPr>
              <a:t>арбузом  </a:t>
            </a:r>
            <a:r>
              <a:rPr sz="1050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0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FFFFFF"/>
                </a:solidFill>
                <a:latin typeface="Arial"/>
                <a:cs typeface="Arial"/>
              </a:rPr>
              <a:t>лимоном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48000" y="130911"/>
            <a:ext cx="6096000" cy="436667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30911"/>
            <a:ext cx="3048000" cy="4366895"/>
          </a:xfrm>
          <a:custGeom>
            <a:avLst/>
            <a:gdLst/>
            <a:ahLst/>
            <a:cxnLst/>
            <a:rect l="l" t="t" r="r" b="b"/>
            <a:pathLst>
              <a:path w="3048000" h="4366895">
                <a:moveTo>
                  <a:pt x="0" y="4366679"/>
                </a:moveTo>
                <a:lnTo>
                  <a:pt x="3048000" y="4366679"/>
                </a:lnTo>
                <a:lnTo>
                  <a:pt x="3048000" y="0"/>
                </a:lnTo>
                <a:lnTo>
                  <a:pt x="0" y="0"/>
                </a:lnTo>
                <a:lnTo>
                  <a:pt x="0" y="4366679"/>
                </a:lnTo>
                <a:close/>
              </a:path>
            </a:pathLst>
          </a:custGeom>
          <a:solidFill>
            <a:srgbClr val="C8A05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4678" y="587132"/>
            <a:ext cx="1934845" cy="50736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50" spc="15" dirty="0"/>
              <a:t>Oriflame.</a:t>
            </a:r>
            <a:endParaRPr sz="1550"/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550" spc="25" dirty="0"/>
              <a:t>Внутри </a:t>
            </a:r>
            <a:r>
              <a:rPr sz="1550" spc="15" dirty="0"/>
              <a:t>–</a:t>
            </a:r>
            <a:r>
              <a:rPr sz="1550" spc="-215" dirty="0"/>
              <a:t> </a:t>
            </a:r>
            <a:r>
              <a:rPr sz="1550" spc="20" dirty="0"/>
              <a:t>классика!</a:t>
            </a:r>
            <a:endParaRPr sz="1550"/>
          </a:p>
        </p:txBody>
      </p:sp>
      <p:sp>
        <p:nvSpPr>
          <p:cNvPr id="4" name="object 4"/>
          <p:cNvSpPr txBox="1"/>
          <p:nvPr/>
        </p:nvSpPr>
        <p:spPr>
          <a:xfrm>
            <a:off x="334678" y="1251295"/>
            <a:ext cx="2408555" cy="222631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50" b="0" i="1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 </a:t>
            </a:r>
            <a:r>
              <a:rPr kumimoji="0" sz="1250" b="0" i="1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каталоге </a:t>
            </a:r>
            <a:r>
              <a:rPr kumimoji="0" sz="1250" b="0" i="1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– </a:t>
            </a:r>
            <a:r>
              <a:rPr kumimoji="0" lang="en-US" sz="1250" b="0" i="1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102,20 </a:t>
            </a:r>
            <a:r>
              <a:rPr lang="en-US" sz="1250" i="1" spc="5" dirty="0">
                <a:solidFill>
                  <a:srgbClr val="FFFFFF"/>
                </a:solidFill>
                <a:latin typeface="Arial"/>
                <a:cs typeface="Arial"/>
              </a:rPr>
              <a:t>BYN</a:t>
            </a:r>
            <a:endParaRPr kumimoji="0" sz="1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413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0665" algn="l"/>
                <a:tab pos="241300" algn="l"/>
              </a:tabLst>
              <a:defRPr/>
            </a:pPr>
            <a:r>
              <a:rPr kumimoji="0" sz="1050" b="0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Румяна-бронзер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</a:t>
            </a:r>
            <a:r>
              <a:rPr kumimoji="0" sz="1050" b="0" i="0" u="none" strike="noStrike" kern="120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50" b="0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шариках</a:t>
            </a:r>
            <a:endParaRPr kumimoji="0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41300" marR="0" lvl="0" indent="0" algn="l" defTabSz="914400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«Естественное</a:t>
            </a:r>
            <a:r>
              <a:rPr kumimoji="0" sz="105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5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Сияние»</a:t>
            </a:r>
            <a:endParaRPr kumimoji="0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413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0665" algn="l"/>
                <a:tab pos="241300" algn="l"/>
              </a:tabLst>
              <a:defRPr/>
            </a:pPr>
            <a:r>
              <a:rPr kumimoji="0" sz="1050" b="0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Матовая </a:t>
            </a:r>
            <a:r>
              <a:rPr kumimoji="0" sz="1050" b="0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губная </a:t>
            </a:r>
            <a:r>
              <a:rPr kumimoji="0" sz="1050" b="0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помада</a:t>
            </a:r>
            <a:r>
              <a:rPr kumimoji="0" sz="1050" b="0" i="0" u="none" strike="noStrike" kern="1200" cap="none" spc="-2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50" b="0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металлик</a:t>
            </a:r>
            <a:endParaRPr kumimoji="0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41300" marR="436880" lvl="0" indent="0" algn="l" defTabSz="914400" rtl="0" eaLnBrk="1" fontAlgn="auto" latinLnBrk="0" hangingPunct="1">
              <a:lnSpc>
                <a:spcPct val="125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«Икона </a:t>
            </a:r>
            <a:r>
              <a:rPr kumimoji="0" sz="105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стиля»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050" b="0" i="0" u="none" strike="noStrike" kern="1200" cap="none" spc="-1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50" b="0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Рубиновое  </a:t>
            </a:r>
            <a:r>
              <a:rPr kumimoji="0" sz="1050" b="0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Мерцание</a:t>
            </a:r>
            <a:endParaRPr kumimoji="0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41300" marR="367665" lvl="0" indent="-228600" algn="l" defTabSz="914400" rtl="0" eaLnBrk="1" fontAlgn="auto" latinLnBrk="0" hangingPunct="1">
              <a:lnSpc>
                <a:spcPct val="125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0665" algn="l"/>
                <a:tab pos="241300" algn="l"/>
              </a:tabLst>
              <a:defRPr/>
            </a:pPr>
            <a:r>
              <a:rPr kumimoji="0" sz="1050" b="0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Объёмная</a:t>
            </a:r>
            <a:r>
              <a:rPr kumimoji="0" sz="1050" b="0" i="0" u="none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50" b="0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подкручивающая  </a:t>
            </a:r>
            <a:r>
              <a:rPr kumimoji="0" sz="1050" b="0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тушь </a:t>
            </a:r>
            <a:r>
              <a:rPr kumimoji="0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050" b="0" i="0" u="none" strike="noStrike" kern="1200" cap="none" spc="-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5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Чёрный</a:t>
            </a:r>
            <a:endParaRPr kumimoji="0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48000" y="130911"/>
            <a:ext cx="6096000" cy="436667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542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9155" y="212725"/>
            <a:ext cx="9144000" cy="43666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Прямоугольник: скругленные углы 51">
            <a:extLst>
              <a:ext uri="{FF2B5EF4-FFF2-40B4-BE49-F238E27FC236}">
                <a16:creationId xmlns:a16="http://schemas.microsoft.com/office/drawing/2014/main" id="{48608ECB-9AE7-4624-BA24-478771AE14C5}"/>
              </a:ext>
            </a:extLst>
          </p:cNvPr>
          <p:cNvSpPr/>
          <p:nvPr/>
        </p:nvSpPr>
        <p:spPr>
          <a:xfrm>
            <a:off x="148001" y="4023119"/>
            <a:ext cx="1167920" cy="36896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id="{530D5ACC-FE30-459D-A725-DB4D6B0873F7}"/>
              </a:ext>
            </a:extLst>
          </p:cNvPr>
          <p:cNvSpPr/>
          <p:nvPr/>
        </p:nvSpPr>
        <p:spPr>
          <a:xfrm>
            <a:off x="148001" y="3622271"/>
            <a:ext cx="1167920" cy="36896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id="{BFC93263-538A-42C6-B544-16B7AB813270}"/>
              </a:ext>
            </a:extLst>
          </p:cNvPr>
          <p:cNvSpPr/>
          <p:nvPr/>
        </p:nvSpPr>
        <p:spPr>
          <a:xfrm>
            <a:off x="148001" y="3213621"/>
            <a:ext cx="1167920" cy="36896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id="{35C51F29-B5AD-4C90-9506-E7966685B356}"/>
              </a:ext>
            </a:extLst>
          </p:cNvPr>
          <p:cNvSpPr/>
          <p:nvPr/>
        </p:nvSpPr>
        <p:spPr>
          <a:xfrm>
            <a:off x="148001" y="2800112"/>
            <a:ext cx="1167920" cy="36896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80249672-40FD-43F6-A4F7-E91FF4C31A5E}"/>
              </a:ext>
            </a:extLst>
          </p:cNvPr>
          <p:cNvSpPr/>
          <p:nvPr/>
        </p:nvSpPr>
        <p:spPr>
          <a:xfrm>
            <a:off x="141375" y="2386603"/>
            <a:ext cx="1167920" cy="36896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58FE66F6-4151-4D46-A075-76326D22685B}"/>
              </a:ext>
            </a:extLst>
          </p:cNvPr>
          <p:cNvSpPr/>
          <p:nvPr/>
        </p:nvSpPr>
        <p:spPr>
          <a:xfrm>
            <a:off x="141375" y="1977953"/>
            <a:ext cx="1167920" cy="36896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9" name="object 9"/>
          <p:cNvSpPr/>
          <p:nvPr/>
        </p:nvSpPr>
        <p:spPr>
          <a:xfrm>
            <a:off x="6540725" y="719544"/>
            <a:ext cx="1258066" cy="373380"/>
          </a:xfrm>
          <a:custGeom>
            <a:avLst/>
            <a:gdLst/>
            <a:ahLst/>
            <a:cxnLst/>
            <a:rect l="l" t="t" r="r" b="b"/>
            <a:pathLst>
              <a:path w="1125220" h="373380">
                <a:moveTo>
                  <a:pt x="1061351" y="0"/>
                </a:moveTo>
                <a:lnTo>
                  <a:pt x="63500" y="0"/>
                </a:lnTo>
                <a:lnTo>
                  <a:pt x="26789" y="992"/>
                </a:lnTo>
                <a:lnTo>
                  <a:pt x="7937" y="7937"/>
                </a:lnTo>
                <a:lnTo>
                  <a:pt x="992" y="26789"/>
                </a:lnTo>
                <a:lnTo>
                  <a:pt x="0" y="63500"/>
                </a:lnTo>
                <a:lnTo>
                  <a:pt x="0" y="309676"/>
                </a:lnTo>
                <a:lnTo>
                  <a:pt x="992" y="346387"/>
                </a:lnTo>
                <a:lnTo>
                  <a:pt x="7937" y="365239"/>
                </a:lnTo>
                <a:lnTo>
                  <a:pt x="26789" y="372184"/>
                </a:lnTo>
                <a:lnTo>
                  <a:pt x="63500" y="373176"/>
                </a:lnTo>
                <a:lnTo>
                  <a:pt x="1061351" y="373176"/>
                </a:lnTo>
                <a:lnTo>
                  <a:pt x="1098062" y="372184"/>
                </a:lnTo>
                <a:lnTo>
                  <a:pt x="1116914" y="365239"/>
                </a:lnTo>
                <a:lnTo>
                  <a:pt x="1123859" y="346387"/>
                </a:lnTo>
                <a:lnTo>
                  <a:pt x="1124851" y="309676"/>
                </a:lnTo>
                <a:lnTo>
                  <a:pt x="1124851" y="63500"/>
                </a:lnTo>
                <a:lnTo>
                  <a:pt x="1123859" y="26789"/>
                </a:lnTo>
                <a:lnTo>
                  <a:pt x="1116914" y="7937"/>
                </a:lnTo>
                <a:lnTo>
                  <a:pt x="1098062" y="992"/>
                </a:lnTo>
                <a:lnTo>
                  <a:pt x="1061351" y="0"/>
                </a:lnTo>
                <a:close/>
              </a:path>
            </a:pathLst>
          </a:custGeom>
          <a:solidFill>
            <a:srgbClr val="FF89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3569" y="736561"/>
            <a:ext cx="1272352" cy="373380"/>
          </a:xfrm>
          <a:custGeom>
            <a:avLst/>
            <a:gdLst/>
            <a:ahLst/>
            <a:cxnLst/>
            <a:rect l="l" t="t" r="r" b="b"/>
            <a:pathLst>
              <a:path w="1125220" h="373380">
                <a:moveTo>
                  <a:pt x="1061351" y="0"/>
                </a:moveTo>
                <a:lnTo>
                  <a:pt x="63500" y="0"/>
                </a:lnTo>
                <a:lnTo>
                  <a:pt x="26789" y="992"/>
                </a:lnTo>
                <a:lnTo>
                  <a:pt x="7937" y="7937"/>
                </a:lnTo>
                <a:lnTo>
                  <a:pt x="992" y="26789"/>
                </a:lnTo>
                <a:lnTo>
                  <a:pt x="0" y="63500"/>
                </a:lnTo>
                <a:lnTo>
                  <a:pt x="0" y="309676"/>
                </a:lnTo>
                <a:lnTo>
                  <a:pt x="992" y="346387"/>
                </a:lnTo>
                <a:lnTo>
                  <a:pt x="7937" y="365239"/>
                </a:lnTo>
                <a:lnTo>
                  <a:pt x="26789" y="372184"/>
                </a:lnTo>
                <a:lnTo>
                  <a:pt x="63500" y="373176"/>
                </a:lnTo>
                <a:lnTo>
                  <a:pt x="1061351" y="373176"/>
                </a:lnTo>
                <a:lnTo>
                  <a:pt x="1098062" y="372184"/>
                </a:lnTo>
                <a:lnTo>
                  <a:pt x="1116914" y="365239"/>
                </a:lnTo>
                <a:lnTo>
                  <a:pt x="1123859" y="346387"/>
                </a:lnTo>
                <a:lnTo>
                  <a:pt x="1124851" y="309676"/>
                </a:lnTo>
                <a:lnTo>
                  <a:pt x="1124851" y="63500"/>
                </a:lnTo>
                <a:lnTo>
                  <a:pt x="1123859" y="26789"/>
                </a:lnTo>
                <a:lnTo>
                  <a:pt x="1116914" y="7937"/>
                </a:lnTo>
                <a:lnTo>
                  <a:pt x="1098062" y="992"/>
                </a:lnTo>
                <a:lnTo>
                  <a:pt x="10613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6">
            <a:extLst>
              <a:ext uri="{FF2B5EF4-FFF2-40B4-BE49-F238E27FC236}">
                <a16:creationId xmlns:a16="http://schemas.microsoft.com/office/drawing/2014/main" id="{35556B47-47B2-415C-BFBB-6C3906EE2AE8}"/>
              </a:ext>
            </a:extLst>
          </p:cNvPr>
          <p:cNvSpPr/>
          <p:nvPr/>
        </p:nvSpPr>
        <p:spPr>
          <a:xfrm>
            <a:off x="1343368" y="736561"/>
            <a:ext cx="1272352" cy="373380"/>
          </a:xfrm>
          <a:custGeom>
            <a:avLst/>
            <a:gdLst/>
            <a:ahLst/>
            <a:cxnLst/>
            <a:rect l="l" t="t" r="r" b="b"/>
            <a:pathLst>
              <a:path w="1125220" h="373380">
                <a:moveTo>
                  <a:pt x="1061351" y="0"/>
                </a:moveTo>
                <a:lnTo>
                  <a:pt x="63500" y="0"/>
                </a:lnTo>
                <a:lnTo>
                  <a:pt x="26789" y="992"/>
                </a:lnTo>
                <a:lnTo>
                  <a:pt x="7937" y="7937"/>
                </a:lnTo>
                <a:lnTo>
                  <a:pt x="992" y="26789"/>
                </a:lnTo>
                <a:lnTo>
                  <a:pt x="0" y="63500"/>
                </a:lnTo>
                <a:lnTo>
                  <a:pt x="0" y="309676"/>
                </a:lnTo>
                <a:lnTo>
                  <a:pt x="992" y="346387"/>
                </a:lnTo>
                <a:lnTo>
                  <a:pt x="7937" y="365239"/>
                </a:lnTo>
                <a:lnTo>
                  <a:pt x="26789" y="372184"/>
                </a:lnTo>
                <a:lnTo>
                  <a:pt x="63500" y="373176"/>
                </a:lnTo>
                <a:lnTo>
                  <a:pt x="1061351" y="373176"/>
                </a:lnTo>
                <a:lnTo>
                  <a:pt x="1098062" y="372184"/>
                </a:lnTo>
                <a:lnTo>
                  <a:pt x="1116914" y="365239"/>
                </a:lnTo>
                <a:lnTo>
                  <a:pt x="1123859" y="346387"/>
                </a:lnTo>
                <a:lnTo>
                  <a:pt x="1124851" y="309676"/>
                </a:lnTo>
                <a:lnTo>
                  <a:pt x="1124851" y="63500"/>
                </a:lnTo>
                <a:lnTo>
                  <a:pt x="1123859" y="26789"/>
                </a:lnTo>
                <a:lnTo>
                  <a:pt x="1116914" y="7937"/>
                </a:lnTo>
                <a:lnTo>
                  <a:pt x="1098062" y="992"/>
                </a:lnTo>
                <a:lnTo>
                  <a:pt x="10613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6">
            <a:extLst>
              <a:ext uri="{FF2B5EF4-FFF2-40B4-BE49-F238E27FC236}">
                <a16:creationId xmlns:a16="http://schemas.microsoft.com/office/drawing/2014/main" id="{55E536B6-05A8-4F1E-8E97-A420284C577E}"/>
              </a:ext>
            </a:extLst>
          </p:cNvPr>
          <p:cNvSpPr/>
          <p:nvPr/>
        </p:nvSpPr>
        <p:spPr>
          <a:xfrm>
            <a:off x="2643167" y="730357"/>
            <a:ext cx="1272352" cy="373380"/>
          </a:xfrm>
          <a:custGeom>
            <a:avLst/>
            <a:gdLst/>
            <a:ahLst/>
            <a:cxnLst/>
            <a:rect l="l" t="t" r="r" b="b"/>
            <a:pathLst>
              <a:path w="1125220" h="373380">
                <a:moveTo>
                  <a:pt x="1061351" y="0"/>
                </a:moveTo>
                <a:lnTo>
                  <a:pt x="63500" y="0"/>
                </a:lnTo>
                <a:lnTo>
                  <a:pt x="26789" y="992"/>
                </a:lnTo>
                <a:lnTo>
                  <a:pt x="7937" y="7937"/>
                </a:lnTo>
                <a:lnTo>
                  <a:pt x="992" y="26789"/>
                </a:lnTo>
                <a:lnTo>
                  <a:pt x="0" y="63500"/>
                </a:lnTo>
                <a:lnTo>
                  <a:pt x="0" y="309676"/>
                </a:lnTo>
                <a:lnTo>
                  <a:pt x="992" y="346387"/>
                </a:lnTo>
                <a:lnTo>
                  <a:pt x="7937" y="365239"/>
                </a:lnTo>
                <a:lnTo>
                  <a:pt x="26789" y="372184"/>
                </a:lnTo>
                <a:lnTo>
                  <a:pt x="63500" y="373176"/>
                </a:lnTo>
                <a:lnTo>
                  <a:pt x="1061351" y="373176"/>
                </a:lnTo>
                <a:lnTo>
                  <a:pt x="1098062" y="372184"/>
                </a:lnTo>
                <a:lnTo>
                  <a:pt x="1116914" y="365239"/>
                </a:lnTo>
                <a:lnTo>
                  <a:pt x="1123859" y="346387"/>
                </a:lnTo>
                <a:lnTo>
                  <a:pt x="1124851" y="309676"/>
                </a:lnTo>
                <a:lnTo>
                  <a:pt x="1124851" y="63500"/>
                </a:lnTo>
                <a:lnTo>
                  <a:pt x="1123859" y="26789"/>
                </a:lnTo>
                <a:lnTo>
                  <a:pt x="1116914" y="7937"/>
                </a:lnTo>
                <a:lnTo>
                  <a:pt x="1098062" y="992"/>
                </a:lnTo>
                <a:lnTo>
                  <a:pt x="10613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6">
            <a:extLst>
              <a:ext uri="{FF2B5EF4-FFF2-40B4-BE49-F238E27FC236}">
                <a16:creationId xmlns:a16="http://schemas.microsoft.com/office/drawing/2014/main" id="{01C9ACCB-213B-4003-BC14-56C2DB52861B}"/>
              </a:ext>
            </a:extLst>
          </p:cNvPr>
          <p:cNvSpPr/>
          <p:nvPr/>
        </p:nvSpPr>
        <p:spPr>
          <a:xfrm>
            <a:off x="3942966" y="724421"/>
            <a:ext cx="1272352" cy="373380"/>
          </a:xfrm>
          <a:custGeom>
            <a:avLst/>
            <a:gdLst/>
            <a:ahLst/>
            <a:cxnLst/>
            <a:rect l="l" t="t" r="r" b="b"/>
            <a:pathLst>
              <a:path w="1125220" h="373380">
                <a:moveTo>
                  <a:pt x="1061351" y="0"/>
                </a:moveTo>
                <a:lnTo>
                  <a:pt x="63500" y="0"/>
                </a:lnTo>
                <a:lnTo>
                  <a:pt x="26789" y="992"/>
                </a:lnTo>
                <a:lnTo>
                  <a:pt x="7937" y="7937"/>
                </a:lnTo>
                <a:lnTo>
                  <a:pt x="992" y="26789"/>
                </a:lnTo>
                <a:lnTo>
                  <a:pt x="0" y="63500"/>
                </a:lnTo>
                <a:lnTo>
                  <a:pt x="0" y="309676"/>
                </a:lnTo>
                <a:lnTo>
                  <a:pt x="992" y="346387"/>
                </a:lnTo>
                <a:lnTo>
                  <a:pt x="7937" y="365239"/>
                </a:lnTo>
                <a:lnTo>
                  <a:pt x="26789" y="372184"/>
                </a:lnTo>
                <a:lnTo>
                  <a:pt x="63500" y="373176"/>
                </a:lnTo>
                <a:lnTo>
                  <a:pt x="1061351" y="373176"/>
                </a:lnTo>
                <a:lnTo>
                  <a:pt x="1098062" y="372184"/>
                </a:lnTo>
                <a:lnTo>
                  <a:pt x="1116914" y="365239"/>
                </a:lnTo>
                <a:lnTo>
                  <a:pt x="1123859" y="346387"/>
                </a:lnTo>
                <a:lnTo>
                  <a:pt x="1124851" y="309676"/>
                </a:lnTo>
                <a:lnTo>
                  <a:pt x="1124851" y="63500"/>
                </a:lnTo>
                <a:lnTo>
                  <a:pt x="1123859" y="26789"/>
                </a:lnTo>
                <a:lnTo>
                  <a:pt x="1116914" y="7937"/>
                </a:lnTo>
                <a:lnTo>
                  <a:pt x="1098062" y="992"/>
                </a:lnTo>
                <a:lnTo>
                  <a:pt x="10613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6">
            <a:extLst>
              <a:ext uri="{FF2B5EF4-FFF2-40B4-BE49-F238E27FC236}">
                <a16:creationId xmlns:a16="http://schemas.microsoft.com/office/drawing/2014/main" id="{9B630DE9-6876-4A5F-86C4-46E0A2C56A87}"/>
              </a:ext>
            </a:extLst>
          </p:cNvPr>
          <p:cNvSpPr/>
          <p:nvPr/>
        </p:nvSpPr>
        <p:spPr>
          <a:xfrm>
            <a:off x="5242765" y="719544"/>
            <a:ext cx="1272352" cy="373380"/>
          </a:xfrm>
          <a:custGeom>
            <a:avLst/>
            <a:gdLst/>
            <a:ahLst/>
            <a:cxnLst/>
            <a:rect l="l" t="t" r="r" b="b"/>
            <a:pathLst>
              <a:path w="1125220" h="373380">
                <a:moveTo>
                  <a:pt x="1061351" y="0"/>
                </a:moveTo>
                <a:lnTo>
                  <a:pt x="63500" y="0"/>
                </a:lnTo>
                <a:lnTo>
                  <a:pt x="26789" y="992"/>
                </a:lnTo>
                <a:lnTo>
                  <a:pt x="7937" y="7937"/>
                </a:lnTo>
                <a:lnTo>
                  <a:pt x="992" y="26789"/>
                </a:lnTo>
                <a:lnTo>
                  <a:pt x="0" y="63500"/>
                </a:lnTo>
                <a:lnTo>
                  <a:pt x="0" y="309676"/>
                </a:lnTo>
                <a:lnTo>
                  <a:pt x="992" y="346387"/>
                </a:lnTo>
                <a:lnTo>
                  <a:pt x="7937" y="365239"/>
                </a:lnTo>
                <a:lnTo>
                  <a:pt x="26789" y="372184"/>
                </a:lnTo>
                <a:lnTo>
                  <a:pt x="63500" y="373176"/>
                </a:lnTo>
                <a:lnTo>
                  <a:pt x="1061351" y="373176"/>
                </a:lnTo>
                <a:lnTo>
                  <a:pt x="1098062" y="372184"/>
                </a:lnTo>
                <a:lnTo>
                  <a:pt x="1116914" y="365239"/>
                </a:lnTo>
                <a:lnTo>
                  <a:pt x="1123859" y="346387"/>
                </a:lnTo>
                <a:lnTo>
                  <a:pt x="1124851" y="309676"/>
                </a:lnTo>
                <a:lnTo>
                  <a:pt x="1124851" y="63500"/>
                </a:lnTo>
                <a:lnTo>
                  <a:pt x="1123859" y="26789"/>
                </a:lnTo>
                <a:lnTo>
                  <a:pt x="1116914" y="7937"/>
                </a:lnTo>
                <a:lnTo>
                  <a:pt x="1098062" y="992"/>
                </a:lnTo>
                <a:lnTo>
                  <a:pt x="10613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9">
            <a:extLst>
              <a:ext uri="{FF2B5EF4-FFF2-40B4-BE49-F238E27FC236}">
                <a16:creationId xmlns:a16="http://schemas.microsoft.com/office/drawing/2014/main" id="{F6E2030D-8DE2-4992-AC37-9271545C56ED}"/>
              </a:ext>
            </a:extLst>
          </p:cNvPr>
          <p:cNvSpPr/>
          <p:nvPr/>
        </p:nvSpPr>
        <p:spPr>
          <a:xfrm>
            <a:off x="7842362" y="719544"/>
            <a:ext cx="1258067" cy="373380"/>
          </a:xfrm>
          <a:custGeom>
            <a:avLst/>
            <a:gdLst/>
            <a:ahLst/>
            <a:cxnLst/>
            <a:rect l="l" t="t" r="r" b="b"/>
            <a:pathLst>
              <a:path w="1125220" h="373380">
                <a:moveTo>
                  <a:pt x="1061351" y="0"/>
                </a:moveTo>
                <a:lnTo>
                  <a:pt x="63500" y="0"/>
                </a:lnTo>
                <a:lnTo>
                  <a:pt x="26789" y="992"/>
                </a:lnTo>
                <a:lnTo>
                  <a:pt x="7937" y="7937"/>
                </a:lnTo>
                <a:lnTo>
                  <a:pt x="992" y="26789"/>
                </a:lnTo>
                <a:lnTo>
                  <a:pt x="0" y="63500"/>
                </a:lnTo>
                <a:lnTo>
                  <a:pt x="0" y="309676"/>
                </a:lnTo>
                <a:lnTo>
                  <a:pt x="992" y="346387"/>
                </a:lnTo>
                <a:lnTo>
                  <a:pt x="7937" y="365239"/>
                </a:lnTo>
                <a:lnTo>
                  <a:pt x="26789" y="372184"/>
                </a:lnTo>
                <a:lnTo>
                  <a:pt x="63500" y="373176"/>
                </a:lnTo>
                <a:lnTo>
                  <a:pt x="1061351" y="373176"/>
                </a:lnTo>
                <a:lnTo>
                  <a:pt x="1098062" y="372184"/>
                </a:lnTo>
                <a:lnTo>
                  <a:pt x="1116914" y="365239"/>
                </a:lnTo>
                <a:lnTo>
                  <a:pt x="1123859" y="346387"/>
                </a:lnTo>
                <a:lnTo>
                  <a:pt x="1124851" y="309676"/>
                </a:lnTo>
                <a:lnTo>
                  <a:pt x="1124851" y="63500"/>
                </a:lnTo>
                <a:lnTo>
                  <a:pt x="1123859" y="26789"/>
                </a:lnTo>
                <a:lnTo>
                  <a:pt x="1116914" y="7937"/>
                </a:lnTo>
                <a:lnTo>
                  <a:pt x="1098062" y="992"/>
                </a:lnTo>
                <a:lnTo>
                  <a:pt x="1061351" y="0"/>
                </a:lnTo>
                <a:close/>
              </a:path>
            </a:pathLst>
          </a:custGeom>
          <a:solidFill>
            <a:srgbClr val="FF89B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6" name="Таблица 25">
            <a:extLst>
              <a:ext uri="{FF2B5EF4-FFF2-40B4-BE49-F238E27FC236}">
                <a16:creationId xmlns:a16="http://schemas.microsoft.com/office/drawing/2014/main" id="{7386A576-5C16-4212-86A3-D6BCF68A89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5784130"/>
              </p:ext>
            </p:extLst>
          </p:nvPr>
        </p:nvGraphicFramePr>
        <p:xfrm>
          <a:off x="43142" y="723912"/>
          <a:ext cx="9072000" cy="3694347"/>
        </p:xfrm>
        <a:graphic>
          <a:graphicData uri="http://schemas.openxmlformats.org/drawingml/2006/table">
            <a:tbl>
              <a:tblPr>
                <a:tableStyleId>{5202B0CA-FC54-4496-8BCA-5EF66A818D29}</a:tableStyleId>
              </a:tblPr>
              <a:tblGrid>
                <a:gridCol w="1296000">
                  <a:extLst>
                    <a:ext uri="{9D8B030D-6E8A-4147-A177-3AD203B41FA5}">
                      <a16:colId xmlns:a16="http://schemas.microsoft.com/office/drawing/2014/main" val="2238412532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474214314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1107658022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1350818703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2970722317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2677546932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4251167644"/>
                    </a:ext>
                  </a:extLst>
                </a:gridCol>
              </a:tblGrid>
              <a:tr h="41048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Понедельник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Вторник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Среда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Четверг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Пятница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Суббота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Воскресенье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2771724"/>
                  </a:ext>
                </a:extLst>
              </a:tr>
              <a:tr h="410483">
                <a:tc>
                  <a:txBody>
                    <a:bodyPr/>
                    <a:lstStyle/>
                    <a:p>
                      <a:pPr algn="ctr" fontAlgn="b"/>
                      <a:r>
                        <a:rPr lang="ru-BY" sz="1200" u="none" strike="noStrike" dirty="0">
                          <a:effectLst/>
                        </a:rPr>
                        <a:t>18</a:t>
                      </a:r>
                      <a:endParaRPr lang="ru-BY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BY" sz="1200" u="none" strike="noStrike" dirty="0">
                          <a:effectLst/>
                        </a:rPr>
                        <a:t>19</a:t>
                      </a:r>
                      <a:endParaRPr lang="ru-BY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BY" sz="1200" u="none" strike="noStrike" dirty="0">
                          <a:effectLst/>
                        </a:rPr>
                        <a:t>20</a:t>
                      </a:r>
                      <a:endParaRPr lang="ru-BY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BY" sz="1200" u="none" strike="noStrike">
                          <a:effectLst/>
                        </a:rPr>
                        <a:t>21</a:t>
                      </a:r>
                      <a:endParaRPr lang="ru-BY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BY" sz="1200" u="none" strike="noStrike">
                          <a:effectLst/>
                        </a:rPr>
                        <a:t>22</a:t>
                      </a:r>
                      <a:endParaRPr lang="ru-BY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BY" sz="1200" u="none" strike="noStrike">
                          <a:effectLst/>
                        </a:rPr>
                        <a:t>23</a:t>
                      </a:r>
                      <a:endParaRPr lang="ru-BY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BY" sz="1200" u="none" strike="noStrike">
                          <a:effectLst/>
                        </a:rPr>
                        <a:t>24</a:t>
                      </a:r>
                      <a:endParaRPr lang="ru-BY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5536846"/>
                  </a:ext>
                </a:extLst>
              </a:tr>
              <a:tr h="410483">
                <a:tc>
                  <a:txBody>
                    <a:bodyPr/>
                    <a:lstStyle/>
                    <a:p>
                      <a:pPr algn="ctr" fontAlgn="b"/>
                      <a:r>
                        <a:rPr lang="ru-BY" sz="1200" u="none" strike="noStrike" dirty="0">
                          <a:effectLst/>
                        </a:rPr>
                        <a:t>25</a:t>
                      </a:r>
                      <a:endParaRPr lang="ru-BY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BY" sz="1200" u="none" strike="noStrike" dirty="0">
                          <a:effectLst/>
                        </a:rPr>
                        <a:t>26</a:t>
                      </a:r>
                      <a:endParaRPr lang="ru-BY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BY" sz="1200" u="none" strike="noStrike" dirty="0">
                          <a:effectLst/>
                        </a:rPr>
                        <a:t>27</a:t>
                      </a:r>
                      <a:endParaRPr lang="ru-BY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BY" sz="1200" u="none" strike="noStrike">
                          <a:effectLst/>
                        </a:rPr>
                        <a:t>28</a:t>
                      </a:r>
                      <a:endParaRPr lang="ru-BY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BY" sz="1200" u="none" strike="noStrike">
                          <a:effectLst/>
                        </a:rPr>
                        <a:t>29</a:t>
                      </a:r>
                      <a:endParaRPr lang="ru-BY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BY" sz="1200" u="none" strike="noStrike">
                          <a:effectLst/>
                        </a:rPr>
                        <a:t>30</a:t>
                      </a:r>
                      <a:endParaRPr lang="ru-BY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BY" sz="1200" u="none" strike="noStrike">
                          <a:effectLst/>
                        </a:rPr>
                        <a:t>31</a:t>
                      </a:r>
                      <a:endParaRPr lang="ru-BY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2449506"/>
                  </a:ext>
                </a:extLst>
              </a:tr>
              <a:tr h="410483">
                <a:tc>
                  <a:txBody>
                    <a:bodyPr/>
                    <a:lstStyle/>
                    <a:p>
                      <a:pPr algn="ctr" fontAlgn="b"/>
                      <a:r>
                        <a:rPr lang="ru-BY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ru-BY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BY" sz="1200" u="none" strike="noStrike" dirty="0">
                          <a:effectLst/>
                        </a:rPr>
                        <a:t>2</a:t>
                      </a:r>
                      <a:endParaRPr lang="ru-BY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BY" sz="1200" u="none" strike="noStrike">
                          <a:effectLst/>
                        </a:rPr>
                        <a:t>3</a:t>
                      </a:r>
                      <a:endParaRPr lang="ru-BY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BY" sz="1200" u="none" strike="noStrike" dirty="0">
                          <a:effectLst/>
                        </a:rPr>
                        <a:t>4</a:t>
                      </a:r>
                      <a:endParaRPr lang="ru-BY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BY" sz="1200" u="none" strike="noStrike">
                          <a:effectLst/>
                        </a:rPr>
                        <a:t>5</a:t>
                      </a:r>
                      <a:endParaRPr lang="ru-BY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BY" sz="1200" u="none" strike="noStrike">
                          <a:effectLst/>
                        </a:rPr>
                        <a:t>6</a:t>
                      </a:r>
                      <a:endParaRPr lang="ru-BY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BY" sz="1200" u="none" strike="noStrike">
                          <a:effectLst/>
                        </a:rPr>
                        <a:t>7</a:t>
                      </a:r>
                      <a:endParaRPr lang="ru-BY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0199404"/>
                  </a:ext>
                </a:extLst>
              </a:tr>
              <a:tr h="410483">
                <a:tc>
                  <a:txBody>
                    <a:bodyPr/>
                    <a:lstStyle/>
                    <a:p>
                      <a:pPr algn="ctr" fontAlgn="b"/>
                      <a:r>
                        <a:rPr lang="ru-BY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  <a:endParaRPr lang="ru-BY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BY" sz="1200" u="none" strike="noStrike" dirty="0">
                          <a:effectLst/>
                        </a:rPr>
                        <a:t>9</a:t>
                      </a:r>
                      <a:endParaRPr lang="ru-BY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BY" sz="1200" u="none" strike="noStrike" dirty="0">
                          <a:effectLst/>
                        </a:rPr>
                        <a:t>10</a:t>
                      </a:r>
                      <a:endParaRPr lang="ru-BY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BY" sz="1200" u="none" strike="noStrike">
                          <a:effectLst/>
                        </a:rPr>
                        <a:t>11</a:t>
                      </a:r>
                      <a:endParaRPr lang="ru-BY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BY" sz="1200" u="none" strike="noStrike" dirty="0">
                          <a:effectLst/>
                        </a:rPr>
                        <a:t>12</a:t>
                      </a:r>
                      <a:endParaRPr lang="ru-BY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BY" sz="1200" u="none" strike="noStrike">
                          <a:effectLst/>
                        </a:rPr>
                        <a:t>13</a:t>
                      </a:r>
                      <a:endParaRPr lang="ru-BY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BY" sz="1200" u="none" strike="noStrike">
                          <a:effectLst/>
                        </a:rPr>
                        <a:t>14</a:t>
                      </a:r>
                      <a:endParaRPr lang="ru-BY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06300"/>
                  </a:ext>
                </a:extLst>
              </a:tr>
              <a:tr h="410483">
                <a:tc>
                  <a:txBody>
                    <a:bodyPr/>
                    <a:lstStyle/>
                    <a:p>
                      <a:pPr algn="ctr" fontAlgn="b"/>
                      <a:r>
                        <a:rPr lang="ru-BY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15</a:t>
                      </a:r>
                      <a:endParaRPr lang="ru-BY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BY" sz="1200" u="none" strike="noStrike" dirty="0">
                          <a:effectLst/>
                        </a:rPr>
                        <a:t>16</a:t>
                      </a:r>
                      <a:endParaRPr lang="ru-BY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BY" sz="1200" u="none" strike="noStrike">
                          <a:effectLst/>
                        </a:rPr>
                        <a:t>17</a:t>
                      </a:r>
                      <a:endParaRPr lang="ru-BY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BY" sz="1200" u="none" strike="noStrike">
                          <a:effectLst/>
                        </a:rPr>
                        <a:t>18</a:t>
                      </a:r>
                      <a:endParaRPr lang="ru-BY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BY" sz="1200" u="none" strike="noStrike" dirty="0">
                          <a:effectLst/>
                        </a:rPr>
                        <a:t>19</a:t>
                      </a:r>
                      <a:endParaRPr lang="ru-BY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BY" sz="1200" u="none" strike="noStrike" dirty="0">
                          <a:effectLst/>
                        </a:rPr>
                        <a:t>20</a:t>
                      </a:r>
                      <a:endParaRPr lang="ru-BY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BY" sz="1200" u="none" strike="noStrike">
                          <a:effectLst/>
                        </a:rPr>
                        <a:t>21</a:t>
                      </a:r>
                      <a:endParaRPr lang="ru-BY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6480543"/>
                  </a:ext>
                </a:extLst>
              </a:tr>
              <a:tr h="410483">
                <a:tc>
                  <a:txBody>
                    <a:bodyPr/>
                    <a:lstStyle/>
                    <a:p>
                      <a:pPr algn="ctr" fontAlgn="b"/>
                      <a:r>
                        <a:rPr lang="ru-BY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22</a:t>
                      </a:r>
                      <a:endParaRPr lang="ru-BY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BY" sz="1200" u="none" strike="noStrike" dirty="0">
                          <a:effectLst/>
                        </a:rPr>
                        <a:t>23</a:t>
                      </a:r>
                      <a:endParaRPr lang="ru-BY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BY" sz="1200" u="none" strike="noStrike">
                          <a:effectLst/>
                        </a:rPr>
                        <a:t>24</a:t>
                      </a:r>
                      <a:endParaRPr lang="ru-BY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BY" sz="1200" u="none" strike="noStrike">
                          <a:effectLst/>
                        </a:rPr>
                        <a:t>25</a:t>
                      </a:r>
                      <a:endParaRPr lang="ru-BY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BY" sz="1200" u="none" strike="noStrike">
                          <a:effectLst/>
                        </a:rPr>
                        <a:t>26</a:t>
                      </a:r>
                      <a:endParaRPr lang="ru-BY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BY" sz="1200" u="none" strike="noStrike" dirty="0">
                          <a:effectLst/>
                        </a:rPr>
                        <a:t>27</a:t>
                      </a:r>
                      <a:endParaRPr lang="ru-BY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BY" sz="1200" u="none" strike="noStrike" dirty="0">
                          <a:effectLst/>
                        </a:rPr>
                        <a:t>28</a:t>
                      </a:r>
                      <a:endParaRPr lang="ru-BY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6756644"/>
                  </a:ext>
                </a:extLst>
              </a:tr>
              <a:tr h="410483">
                <a:tc>
                  <a:txBody>
                    <a:bodyPr/>
                    <a:lstStyle/>
                    <a:p>
                      <a:pPr algn="ctr" fontAlgn="b"/>
                      <a:r>
                        <a:rPr lang="ru-BY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ru-BY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BY" sz="1200" u="none" strike="noStrike" dirty="0">
                          <a:effectLst/>
                        </a:rPr>
                        <a:t>2</a:t>
                      </a:r>
                      <a:endParaRPr lang="ru-BY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BY" sz="1200" u="none" strike="noStrike" dirty="0">
                          <a:effectLst/>
                        </a:rPr>
                        <a:t>3</a:t>
                      </a:r>
                      <a:endParaRPr lang="ru-BY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BY" sz="1200" u="none" strike="noStrike">
                          <a:effectLst/>
                        </a:rPr>
                        <a:t>4</a:t>
                      </a:r>
                      <a:endParaRPr lang="ru-BY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BY" sz="1200" u="none" strike="noStrike">
                          <a:effectLst/>
                        </a:rPr>
                        <a:t>5</a:t>
                      </a:r>
                      <a:endParaRPr lang="ru-BY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BY" sz="1200" u="none" strike="noStrike">
                          <a:effectLst/>
                        </a:rPr>
                        <a:t>6</a:t>
                      </a:r>
                      <a:endParaRPr lang="ru-BY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BY" sz="1200" u="none" strike="noStrike" dirty="0">
                          <a:effectLst/>
                        </a:rPr>
                        <a:t>7</a:t>
                      </a:r>
                      <a:endParaRPr lang="ru-BY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2276720"/>
                  </a:ext>
                </a:extLst>
              </a:tr>
              <a:tr h="410483">
                <a:tc>
                  <a:txBody>
                    <a:bodyPr/>
                    <a:lstStyle/>
                    <a:p>
                      <a:pPr algn="ctr" fontAlgn="b"/>
                      <a:r>
                        <a:rPr lang="ru-BY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  <a:endParaRPr lang="ru-BY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BY" sz="1200" u="none" strike="noStrike" dirty="0">
                          <a:effectLst/>
                        </a:rPr>
                        <a:t>9</a:t>
                      </a:r>
                      <a:endParaRPr lang="ru-BY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BY" sz="1200" u="none" strike="noStrike">
                          <a:effectLst/>
                        </a:rPr>
                        <a:t>10</a:t>
                      </a:r>
                      <a:endParaRPr lang="ru-BY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BY" sz="1200" u="none" strike="noStrike">
                          <a:effectLst/>
                        </a:rPr>
                        <a:t>11</a:t>
                      </a:r>
                      <a:endParaRPr lang="ru-BY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BY" sz="1200" u="none" strike="noStrike">
                          <a:effectLst/>
                        </a:rPr>
                        <a:t>12</a:t>
                      </a:r>
                      <a:endParaRPr lang="ru-BY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BY" sz="1200" u="none" strike="noStrike">
                          <a:effectLst/>
                        </a:rPr>
                        <a:t>13</a:t>
                      </a:r>
                      <a:endParaRPr lang="ru-BY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BY" sz="1200" u="none" strike="noStrike" dirty="0">
                          <a:effectLst/>
                        </a:rPr>
                        <a:t>14</a:t>
                      </a:r>
                      <a:endParaRPr lang="ru-BY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33" marR="8633" marT="8633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0492528"/>
                  </a:ext>
                </a:extLst>
              </a:tr>
            </a:tbl>
          </a:graphicData>
        </a:graphic>
      </p:graphicFrame>
      <p:sp>
        <p:nvSpPr>
          <p:cNvPr id="18" name="object 18"/>
          <p:cNvSpPr txBox="1"/>
          <p:nvPr/>
        </p:nvSpPr>
        <p:spPr>
          <a:xfrm>
            <a:off x="3256152" y="276213"/>
            <a:ext cx="3100053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Календарь</a:t>
            </a:r>
            <a:r>
              <a:rPr sz="1800" b="1" spc="-12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розыгрышей</a:t>
            </a:r>
            <a:endParaRPr sz="1800" b="1" dirty="0">
              <a:latin typeface="Arial"/>
              <a:cs typeface="Arial"/>
            </a:endParaRPr>
          </a:p>
        </p:txBody>
      </p:sp>
      <p:sp>
        <p:nvSpPr>
          <p:cNvPr id="37" name="object 19">
            <a:extLst>
              <a:ext uri="{FF2B5EF4-FFF2-40B4-BE49-F238E27FC236}">
                <a16:creationId xmlns:a16="http://schemas.microsoft.com/office/drawing/2014/main" id="{55BCC744-93A9-47A4-B587-91900BA692AE}"/>
              </a:ext>
            </a:extLst>
          </p:cNvPr>
          <p:cNvSpPr/>
          <p:nvPr/>
        </p:nvSpPr>
        <p:spPr>
          <a:xfrm>
            <a:off x="2318021" y="2468598"/>
            <a:ext cx="202450" cy="212652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19">
            <a:extLst>
              <a:ext uri="{FF2B5EF4-FFF2-40B4-BE49-F238E27FC236}">
                <a16:creationId xmlns:a16="http://schemas.microsoft.com/office/drawing/2014/main" id="{34DDB876-CE4F-45A1-8B1E-132C5CA7BA5A}"/>
              </a:ext>
            </a:extLst>
          </p:cNvPr>
          <p:cNvSpPr/>
          <p:nvPr/>
        </p:nvSpPr>
        <p:spPr>
          <a:xfrm>
            <a:off x="2318021" y="2878270"/>
            <a:ext cx="202450" cy="212652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19">
            <a:extLst>
              <a:ext uri="{FF2B5EF4-FFF2-40B4-BE49-F238E27FC236}">
                <a16:creationId xmlns:a16="http://schemas.microsoft.com/office/drawing/2014/main" id="{E75FCE82-66DB-4377-8BBD-180CBBB81733}"/>
              </a:ext>
            </a:extLst>
          </p:cNvPr>
          <p:cNvSpPr/>
          <p:nvPr/>
        </p:nvSpPr>
        <p:spPr>
          <a:xfrm>
            <a:off x="2313790" y="3278090"/>
            <a:ext cx="202450" cy="212652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19">
            <a:extLst>
              <a:ext uri="{FF2B5EF4-FFF2-40B4-BE49-F238E27FC236}">
                <a16:creationId xmlns:a16="http://schemas.microsoft.com/office/drawing/2014/main" id="{434F0682-FA38-42CA-B64E-E4E98EC6309E}"/>
              </a:ext>
            </a:extLst>
          </p:cNvPr>
          <p:cNvSpPr/>
          <p:nvPr/>
        </p:nvSpPr>
        <p:spPr>
          <a:xfrm>
            <a:off x="2313790" y="3677910"/>
            <a:ext cx="202450" cy="212652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9">
            <a:extLst>
              <a:ext uri="{FF2B5EF4-FFF2-40B4-BE49-F238E27FC236}">
                <a16:creationId xmlns:a16="http://schemas.microsoft.com/office/drawing/2014/main" id="{809E6A5F-09D2-48E2-BFCF-BB21BC9F57F2}"/>
              </a:ext>
            </a:extLst>
          </p:cNvPr>
          <p:cNvSpPr/>
          <p:nvPr/>
        </p:nvSpPr>
        <p:spPr>
          <a:xfrm>
            <a:off x="2320668" y="4066933"/>
            <a:ext cx="202450" cy="212652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19">
            <a:extLst>
              <a:ext uri="{FF2B5EF4-FFF2-40B4-BE49-F238E27FC236}">
                <a16:creationId xmlns:a16="http://schemas.microsoft.com/office/drawing/2014/main" id="{0F791926-00B2-4177-8808-8B176062C7CE}"/>
              </a:ext>
            </a:extLst>
          </p:cNvPr>
          <p:cNvSpPr/>
          <p:nvPr/>
        </p:nvSpPr>
        <p:spPr>
          <a:xfrm>
            <a:off x="2313790" y="2058926"/>
            <a:ext cx="202450" cy="212652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30911"/>
            <a:ext cx="9144000" cy="4366895"/>
            <a:chOff x="0" y="130911"/>
            <a:chExt cx="9144000" cy="4366895"/>
          </a:xfrm>
        </p:grpSpPr>
        <p:sp>
          <p:nvSpPr>
            <p:cNvPr id="3" name="object 3"/>
            <p:cNvSpPr/>
            <p:nvPr/>
          </p:nvSpPr>
          <p:spPr>
            <a:xfrm>
              <a:off x="0" y="130911"/>
              <a:ext cx="9144000" cy="4366679"/>
            </a:xfrm>
            <a:prstGeom prst="rect">
              <a:avLst/>
            </a:pr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98055" y="1797926"/>
              <a:ext cx="906780" cy="906780"/>
            </a:xfrm>
            <a:custGeom>
              <a:avLst/>
              <a:gdLst/>
              <a:ahLst/>
              <a:cxnLst/>
              <a:rect l="l" t="t" r="r" b="b"/>
              <a:pathLst>
                <a:path w="906780" h="906780">
                  <a:moveTo>
                    <a:pt x="415429" y="396506"/>
                  </a:moveTo>
                  <a:lnTo>
                    <a:pt x="413359" y="385851"/>
                  </a:lnTo>
                  <a:lnTo>
                    <a:pt x="413181" y="385597"/>
                  </a:lnTo>
                  <a:lnTo>
                    <a:pt x="410718" y="381876"/>
                  </a:lnTo>
                  <a:lnTo>
                    <a:pt x="407136" y="376478"/>
                  </a:lnTo>
                  <a:lnTo>
                    <a:pt x="265518" y="234861"/>
                  </a:lnTo>
                  <a:lnTo>
                    <a:pt x="256133" y="228638"/>
                  </a:lnTo>
                  <a:lnTo>
                    <a:pt x="245478" y="226568"/>
                  </a:lnTo>
                  <a:lnTo>
                    <a:pt x="234810" y="228638"/>
                  </a:lnTo>
                  <a:lnTo>
                    <a:pt x="225450" y="234861"/>
                  </a:lnTo>
                  <a:lnTo>
                    <a:pt x="219227" y="244233"/>
                  </a:lnTo>
                  <a:lnTo>
                    <a:pt x="217144" y="254889"/>
                  </a:lnTo>
                  <a:lnTo>
                    <a:pt x="219227" y="265557"/>
                  </a:lnTo>
                  <a:lnTo>
                    <a:pt x="225450" y="274929"/>
                  </a:lnTo>
                  <a:lnTo>
                    <a:pt x="318757" y="368211"/>
                  </a:lnTo>
                  <a:lnTo>
                    <a:pt x="28321" y="368211"/>
                  </a:lnTo>
                  <a:lnTo>
                    <a:pt x="17297" y="370433"/>
                  </a:lnTo>
                  <a:lnTo>
                    <a:pt x="8293" y="376504"/>
                  </a:lnTo>
                  <a:lnTo>
                    <a:pt x="2222" y="385508"/>
                  </a:lnTo>
                  <a:lnTo>
                    <a:pt x="0" y="396532"/>
                  </a:lnTo>
                  <a:lnTo>
                    <a:pt x="2222" y="407555"/>
                  </a:lnTo>
                  <a:lnTo>
                    <a:pt x="8293" y="416560"/>
                  </a:lnTo>
                  <a:lnTo>
                    <a:pt x="17297" y="422630"/>
                  </a:lnTo>
                  <a:lnTo>
                    <a:pt x="28321" y="424853"/>
                  </a:lnTo>
                  <a:lnTo>
                    <a:pt x="318693" y="424853"/>
                  </a:lnTo>
                  <a:lnTo>
                    <a:pt x="225450" y="518096"/>
                  </a:lnTo>
                  <a:lnTo>
                    <a:pt x="219227" y="527469"/>
                  </a:lnTo>
                  <a:lnTo>
                    <a:pt x="217144" y="538124"/>
                  </a:lnTo>
                  <a:lnTo>
                    <a:pt x="219227" y="548779"/>
                  </a:lnTo>
                  <a:lnTo>
                    <a:pt x="225450" y="558165"/>
                  </a:lnTo>
                  <a:lnTo>
                    <a:pt x="230962" y="563714"/>
                  </a:lnTo>
                  <a:lnTo>
                    <a:pt x="238213" y="566470"/>
                  </a:lnTo>
                  <a:lnTo>
                    <a:pt x="245465" y="566470"/>
                  </a:lnTo>
                  <a:lnTo>
                    <a:pt x="252717" y="566470"/>
                  </a:lnTo>
                  <a:lnTo>
                    <a:pt x="259969" y="563714"/>
                  </a:lnTo>
                  <a:lnTo>
                    <a:pt x="407136" y="416547"/>
                  </a:lnTo>
                  <a:lnTo>
                    <a:pt x="409041" y="413664"/>
                  </a:lnTo>
                  <a:lnTo>
                    <a:pt x="413169" y="407555"/>
                  </a:lnTo>
                  <a:lnTo>
                    <a:pt x="413194" y="407428"/>
                  </a:lnTo>
                  <a:lnTo>
                    <a:pt x="413359" y="407174"/>
                  </a:lnTo>
                  <a:lnTo>
                    <a:pt x="415429" y="396506"/>
                  </a:lnTo>
                  <a:close/>
                </a:path>
                <a:path w="906780" h="906780">
                  <a:moveTo>
                    <a:pt x="906335" y="75539"/>
                  </a:moveTo>
                  <a:lnTo>
                    <a:pt x="901712" y="56654"/>
                  </a:lnTo>
                  <a:lnTo>
                    <a:pt x="897902" y="41135"/>
                  </a:lnTo>
                  <a:lnTo>
                    <a:pt x="875563" y="15138"/>
                  </a:lnTo>
                  <a:lnTo>
                    <a:pt x="849680" y="3962"/>
                  </a:lnTo>
                  <a:lnTo>
                    <a:pt x="849680" y="75539"/>
                  </a:lnTo>
                  <a:lnTo>
                    <a:pt x="849680" y="763333"/>
                  </a:lnTo>
                  <a:lnTo>
                    <a:pt x="844283" y="770813"/>
                  </a:lnTo>
                  <a:lnTo>
                    <a:pt x="836917" y="773379"/>
                  </a:lnTo>
                  <a:lnTo>
                    <a:pt x="610984" y="848715"/>
                  </a:lnTo>
                  <a:lnTo>
                    <a:pt x="602056" y="849274"/>
                  </a:lnTo>
                  <a:lnTo>
                    <a:pt x="593788" y="845972"/>
                  </a:lnTo>
                  <a:lnTo>
                    <a:pt x="587705" y="839558"/>
                  </a:lnTo>
                  <a:lnTo>
                    <a:pt x="585343" y="830821"/>
                  </a:lnTo>
                  <a:lnTo>
                    <a:pt x="585343" y="764730"/>
                  </a:lnTo>
                  <a:lnTo>
                    <a:pt x="585343" y="143014"/>
                  </a:lnTo>
                  <a:lnTo>
                    <a:pt x="824039" y="57632"/>
                  </a:lnTo>
                  <a:lnTo>
                    <a:pt x="828344" y="56654"/>
                  </a:lnTo>
                  <a:lnTo>
                    <a:pt x="830795" y="56654"/>
                  </a:lnTo>
                  <a:lnTo>
                    <a:pt x="838149" y="58140"/>
                  </a:lnTo>
                  <a:lnTo>
                    <a:pt x="844156" y="62204"/>
                  </a:lnTo>
                  <a:lnTo>
                    <a:pt x="848194" y="68199"/>
                  </a:lnTo>
                  <a:lnTo>
                    <a:pt x="849680" y="75539"/>
                  </a:lnTo>
                  <a:lnTo>
                    <a:pt x="849680" y="3962"/>
                  </a:lnTo>
                  <a:lnTo>
                    <a:pt x="843686" y="1371"/>
                  </a:lnTo>
                  <a:lnTo>
                    <a:pt x="839012" y="1676"/>
                  </a:lnTo>
                  <a:lnTo>
                    <a:pt x="830795" y="0"/>
                  </a:lnTo>
                  <a:lnTo>
                    <a:pt x="405955" y="0"/>
                  </a:lnTo>
                  <a:lnTo>
                    <a:pt x="365556" y="8178"/>
                  </a:lnTo>
                  <a:lnTo>
                    <a:pt x="332549" y="30441"/>
                  </a:lnTo>
                  <a:lnTo>
                    <a:pt x="310273" y="63461"/>
                  </a:lnTo>
                  <a:lnTo>
                    <a:pt x="302107" y="103847"/>
                  </a:lnTo>
                  <a:lnTo>
                    <a:pt x="302107" y="160502"/>
                  </a:lnTo>
                  <a:lnTo>
                    <a:pt x="304342" y="171526"/>
                  </a:lnTo>
                  <a:lnTo>
                    <a:pt x="310413" y="180530"/>
                  </a:lnTo>
                  <a:lnTo>
                    <a:pt x="319405" y="186601"/>
                  </a:lnTo>
                  <a:lnTo>
                    <a:pt x="330428" y="188823"/>
                  </a:lnTo>
                  <a:lnTo>
                    <a:pt x="341452" y="186601"/>
                  </a:lnTo>
                  <a:lnTo>
                    <a:pt x="350456" y="180530"/>
                  </a:lnTo>
                  <a:lnTo>
                    <a:pt x="356527" y="171526"/>
                  </a:lnTo>
                  <a:lnTo>
                    <a:pt x="358749" y="160502"/>
                  </a:lnTo>
                  <a:lnTo>
                    <a:pt x="358749" y="103847"/>
                  </a:lnTo>
                  <a:lnTo>
                    <a:pt x="362470" y="85509"/>
                  </a:lnTo>
                  <a:lnTo>
                    <a:pt x="372592" y="70497"/>
                  </a:lnTo>
                  <a:lnTo>
                    <a:pt x="387604" y="60363"/>
                  </a:lnTo>
                  <a:lnTo>
                    <a:pt x="405955" y="56642"/>
                  </a:lnTo>
                  <a:lnTo>
                    <a:pt x="647928" y="56642"/>
                  </a:lnTo>
                  <a:lnTo>
                    <a:pt x="579818" y="79349"/>
                  </a:lnTo>
                  <a:lnTo>
                    <a:pt x="558927" y="90487"/>
                  </a:lnTo>
                  <a:lnTo>
                    <a:pt x="542785" y="107073"/>
                  </a:lnTo>
                  <a:lnTo>
                    <a:pt x="532384" y="127723"/>
                  </a:lnTo>
                  <a:lnTo>
                    <a:pt x="528688" y="151066"/>
                  </a:lnTo>
                  <a:lnTo>
                    <a:pt x="528688" y="736409"/>
                  </a:lnTo>
                  <a:lnTo>
                    <a:pt x="405955" y="736409"/>
                  </a:lnTo>
                  <a:lnTo>
                    <a:pt x="387604" y="732688"/>
                  </a:lnTo>
                  <a:lnTo>
                    <a:pt x="372605" y="722566"/>
                  </a:lnTo>
                  <a:lnTo>
                    <a:pt x="362470" y="707555"/>
                  </a:lnTo>
                  <a:lnTo>
                    <a:pt x="358762" y="689203"/>
                  </a:lnTo>
                  <a:lnTo>
                    <a:pt x="358762" y="632548"/>
                  </a:lnTo>
                  <a:lnTo>
                    <a:pt x="356527" y="621525"/>
                  </a:lnTo>
                  <a:lnTo>
                    <a:pt x="350456" y="612533"/>
                  </a:lnTo>
                  <a:lnTo>
                    <a:pt x="341452" y="606463"/>
                  </a:lnTo>
                  <a:lnTo>
                    <a:pt x="330441" y="604227"/>
                  </a:lnTo>
                  <a:lnTo>
                    <a:pt x="319417" y="606463"/>
                  </a:lnTo>
                  <a:lnTo>
                    <a:pt x="310400" y="612533"/>
                  </a:lnTo>
                  <a:lnTo>
                    <a:pt x="304330" y="621525"/>
                  </a:lnTo>
                  <a:lnTo>
                    <a:pt x="302107" y="632548"/>
                  </a:lnTo>
                  <a:lnTo>
                    <a:pt x="302107" y="689203"/>
                  </a:lnTo>
                  <a:lnTo>
                    <a:pt x="310273" y="729602"/>
                  </a:lnTo>
                  <a:lnTo>
                    <a:pt x="332536" y="762609"/>
                  </a:lnTo>
                  <a:lnTo>
                    <a:pt x="365556" y="784885"/>
                  </a:lnTo>
                  <a:lnTo>
                    <a:pt x="405955" y="793051"/>
                  </a:lnTo>
                  <a:lnTo>
                    <a:pt x="528688" y="793051"/>
                  </a:lnTo>
                  <a:lnTo>
                    <a:pt x="528688" y="830821"/>
                  </a:lnTo>
                  <a:lnTo>
                    <a:pt x="534631" y="860196"/>
                  </a:lnTo>
                  <a:lnTo>
                    <a:pt x="550837" y="884199"/>
                  </a:lnTo>
                  <a:lnTo>
                    <a:pt x="574840" y="900404"/>
                  </a:lnTo>
                  <a:lnTo>
                    <a:pt x="604215" y="906348"/>
                  </a:lnTo>
                  <a:lnTo>
                    <a:pt x="612343" y="906348"/>
                  </a:lnTo>
                  <a:lnTo>
                    <a:pt x="620001" y="905217"/>
                  </a:lnTo>
                  <a:lnTo>
                    <a:pt x="628269" y="902652"/>
                  </a:lnTo>
                  <a:lnTo>
                    <a:pt x="788314" y="849274"/>
                  </a:lnTo>
                  <a:lnTo>
                    <a:pt x="855243" y="826960"/>
                  </a:lnTo>
                  <a:lnTo>
                    <a:pt x="876109" y="815809"/>
                  </a:lnTo>
                  <a:lnTo>
                    <a:pt x="892251" y="799223"/>
                  </a:lnTo>
                  <a:lnTo>
                    <a:pt x="902652" y="778598"/>
                  </a:lnTo>
                  <a:lnTo>
                    <a:pt x="906335" y="755294"/>
                  </a:lnTo>
                  <a:lnTo>
                    <a:pt x="906335" y="75539"/>
                  </a:lnTo>
                  <a:close/>
                </a:path>
              </a:pathLst>
            </a:custGeom>
            <a:solidFill>
              <a:srgbClr val="6166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749797" y="1882434"/>
            <a:ext cx="21653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b="1" spc="-5" dirty="0">
                <a:solidFill>
                  <a:srgbClr val="61666A"/>
                </a:solidFill>
                <a:latin typeface="Arial"/>
                <a:cs typeface="Arial"/>
              </a:rPr>
              <a:t>50</a:t>
            </a:r>
            <a:endParaRPr sz="13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29008" y="1882434"/>
            <a:ext cx="31686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b="1" dirty="0">
                <a:solidFill>
                  <a:srgbClr val="61666A"/>
                </a:solidFill>
                <a:latin typeface="Arial"/>
                <a:cs typeface="Arial"/>
              </a:rPr>
              <a:t>+50</a:t>
            </a:r>
            <a:endParaRPr sz="135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164636" y="1709851"/>
            <a:ext cx="4236085" cy="993775"/>
          </a:xfrm>
          <a:custGeom>
            <a:avLst/>
            <a:gdLst/>
            <a:ahLst/>
            <a:cxnLst/>
            <a:rect l="l" t="t" r="r" b="b"/>
            <a:pathLst>
              <a:path w="4236084" h="993775">
                <a:moveTo>
                  <a:pt x="387946" y="601027"/>
                </a:moveTo>
                <a:lnTo>
                  <a:pt x="385864" y="590689"/>
                </a:lnTo>
                <a:lnTo>
                  <a:pt x="380174" y="582244"/>
                </a:lnTo>
                <a:lnTo>
                  <a:pt x="371729" y="576554"/>
                </a:lnTo>
                <a:lnTo>
                  <a:pt x="361391" y="574471"/>
                </a:lnTo>
                <a:lnTo>
                  <a:pt x="351053" y="576554"/>
                </a:lnTo>
                <a:lnTo>
                  <a:pt x="342620" y="582244"/>
                </a:lnTo>
                <a:lnTo>
                  <a:pt x="336931" y="590689"/>
                </a:lnTo>
                <a:lnTo>
                  <a:pt x="334835" y="601027"/>
                </a:lnTo>
                <a:lnTo>
                  <a:pt x="336931" y="611365"/>
                </a:lnTo>
                <a:lnTo>
                  <a:pt x="342620" y="619798"/>
                </a:lnTo>
                <a:lnTo>
                  <a:pt x="351053" y="625487"/>
                </a:lnTo>
                <a:lnTo>
                  <a:pt x="361391" y="627583"/>
                </a:lnTo>
                <a:lnTo>
                  <a:pt x="371729" y="625487"/>
                </a:lnTo>
                <a:lnTo>
                  <a:pt x="380174" y="619798"/>
                </a:lnTo>
                <a:lnTo>
                  <a:pt x="385864" y="611365"/>
                </a:lnTo>
                <a:lnTo>
                  <a:pt x="387946" y="601027"/>
                </a:lnTo>
                <a:close/>
              </a:path>
              <a:path w="4236084" h="993775">
                <a:moveTo>
                  <a:pt x="510209" y="601027"/>
                </a:moveTo>
                <a:lnTo>
                  <a:pt x="508114" y="590689"/>
                </a:lnTo>
                <a:lnTo>
                  <a:pt x="502424" y="582244"/>
                </a:lnTo>
                <a:lnTo>
                  <a:pt x="493991" y="576554"/>
                </a:lnTo>
                <a:lnTo>
                  <a:pt x="483654" y="574471"/>
                </a:lnTo>
                <a:lnTo>
                  <a:pt x="473316" y="576554"/>
                </a:lnTo>
                <a:lnTo>
                  <a:pt x="464870" y="582244"/>
                </a:lnTo>
                <a:lnTo>
                  <a:pt x="459181" y="590689"/>
                </a:lnTo>
                <a:lnTo>
                  <a:pt x="457098" y="601027"/>
                </a:lnTo>
                <a:lnTo>
                  <a:pt x="459181" y="611365"/>
                </a:lnTo>
                <a:lnTo>
                  <a:pt x="464870" y="619798"/>
                </a:lnTo>
                <a:lnTo>
                  <a:pt x="473316" y="625487"/>
                </a:lnTo>
                <a:lnTo>
                  <a:pt x="483654" y="627583"/>
                </a:lnTo>
                <a:lnTo>
                  <a:pt x="493991" y="625487"/>
                </a:lnTo>
                <a:lnTo>
                  <a:pt x="502424" y="619798"/>
                </a:lnTo>
                <a:lnTo>
                  <a:pt x="508114" y="611365"/>
                </a:lnTo>
                <a:lnTo>
                  <a:pt x="510209" y="601027"/>
                </a:lnTo>
                <a:close/>
              </a:path>
              <a:path w="4236084" h="993775">
                <a:moveTo>
                  <a:pt x="632460" y="601027"/>
                </a:moveTo>
                <a:lnTo>
                  <a:pt x="630377" y="590689"/>
                </a:lnTo>
                <a:lnTo>
                  <a:pt x="624687" y="582244"/>
                </a:lnTo>
                <a:lnTo>
                  <a:pt x="616242" y="576554"/>
                </a:lnTo>
                <a:lnTo>
                  <a:pt x="605904" y="574471"/>
                </a:lnTo>
                <a:lnTo>
                  <a:pt x="595566" y="576554"/>
                </a:lnTo>
                <a:lnTo>
                  <a:pt x="587121" y="582244"/>
                </a:lnTo>
                <a:lnTo>
                  <a:pt x="581431" y="590689"/>
                </a:lnTo>
                <a:lnTo>
                  <a:pt x="579348" y="601027"/>
                </a:lnTo>
                <a:lnTo>
                  <a:pt x="581431" y="611365"/>
                </a:lnTo>
                <a:lnTo>
                  <a:pt x="587121" y="619798"/>
                </a:lnTo>
                <a:lnTo>
                  <a:pt x="595566" y="625487"/>
                </a:lnTo>
                <a:lnTo>
                  <a:pt x="605904" y="627583"/>
                </a:lnTo>
                <a:lnTo>
                  <a:pt x="616242" y="625487"/>
                </a:lnTo>
                <a:lnTo>
                  <a:pt x="624687" y="619798"/>
                </a:lnTo>
                <a:lnTo>
                  <a:pt x="630377" y="611365"/>
                </a:lnTo>
                <a:lnTo>
                  <a:pt x="632460" y="601027"/>
                </a:lnTo>
                <a:close/>
              </a:path>
              <a:path w="4236084" h="993775">
                <a:moveTo>
                  <a:pt x="906348" y="296291"/>
                </a:moveTo>
                <a:lnTo>
                  <a:pt x="900811" y="248335"/>
                </a:lnTo>
                <a:lnTo>
                  <a:pt x="885037" y="204292"/>
                </a:lnTo>
                <a:lnTo>
                  <a:pt x="860285" y="165404"/>
                </a:lnTo>
                <a:lnTo>
                  <a:pt x="853071" y="158191"/>
                </a:lnTo>
                <a:lnTo>
                  <a:pt x="853071" y="303631"/>
                </a:lnTo>
                <a:lnTo>
                  <a:pt x="843876" y="349529"/>
                </a:lnTo>
                <a:lnTo>
                  <a:pt x="822198" y="389572"/>
                </a:lnTo>
                <a:lnTo>
                  <a:pt x="790232" y="421538"/>
                </a:lnTo>
                <a:lnTo>
                  <a:pt x="753719" y="441312"/>
                </a:lnTo>
                <a:lnTo>
                  <a:pt x="753719" y="497852"/>
                </a:lnTo>
                <a:lnTo>
                  <a:pt x="733869" y="696353"/>
                </a:lnTo>
                <a:lnTo>
                  <a:pt x="233426" y="696353"/>
                </a:lnTo>
                <a:lnTo>
                  <a:pt x="189979" y="261899"/>
                </a:lnTo>
                <a:lnTo>
                  <a:pt x="490410" y="261899"/>
                </a:lnTo>
                <a:lnTo>
                  <a:pt x="489178" y="270344"/>
                </a:lnTo>
                <a:lnTo>
                  <a:pt x="488289" y="278904"/>
                </a:lnTo>
                <a:lnTo>
                  <a:pt x="487743" y="287553"/>
                </a:lnTo>
                <a:lnTo>
                  <a:pt x="487565" y="296291"/>
                </a:lnTo>
                <a:lnTo>
                  <a:pt x="493102" y="344246"/>
                </a:lnTo>
                <a:lnTo>
                  <a:pt x="508876" y="388289"/>
                </a:lnTo>
                <a:lnTo>
                  <a:pt x="533628" y="427177"/>
                </a:lnTo>
                <a:lnTo>
                  <a:pt x="566077" y="459625"/>
                </a:lnTo>
                <a:lnTo>
                  <a:pt x="604964" y="484365"/>
                </a:lnTo>
                <a:lnTo>
                  <a:pt x="649008" y="500138"/>
                </a:lnTo>
                <a:lnTo>
                  <a:pt x="696963" y="505675"/>
                </a:lnTo>
                <a:lnTo>
                  <a:pt x="711581" y="505167"/>
                </a:lnTo>
                <a:lnTo>
                  <a:pt x="725944" y="503669"/>
                </a:lnTo>
                <a:lnTo>
                  <a:pt x="740003" y="501230"/>
                </a:lnTo>
                <a:lnTo>
                  <a:pt x="753719" y="497852"/>
                </a:lnTo>
                <a:lnTo>
                  <a:pt x="753719" y="441312"/>
                </a:lnTo>
                <a:lnTo>
                  <a:pt x="750201" y="443217"/>
                </a:lnTo>
                <a:lnTo>
                  <a:pt x="704291" y="452412"/>
                </a:lnTo>
                <a:lnTo>
                  <a:pt x="659955" y="448157"/>
                </a:lnTo>
                <a:lnTo>
                  <a:pt x="620102" y="432346"/>
                </a:lnTo>
                <a:lnTo>
                  <a:pt x="586498" y="406742"/>
                </a:lnTo>
                <a:lnTo>
                  <a:pt x="560908" y="373138"/>
                </a:lnTo>
                <a:lnTo>
                  <a:pt x="545096" y="333273"/>
                </a:lnTo>
                <a:lnTo>
                  <a:pt x="540842" y="288950"/>
                </a:lnTo>
                <a:lnTo>
                  <a:pt x="546265" y="261899"/>
                </a:lnTo>
                <a:lnTo>
                  <a:pt x="550037" y="243039"/>
                </a:lnTo>
                <a:lnTo>
                  <a:pt x="568591" y="208788"/>
                </a:lnTo>
                <a:lnTo>
                  <a:pt x="603694" y="171043"/>
                </a:lnTo>
                <a:lnTo>
                  <a:pt x="643724" y="149364"/>
                </a:lnTo>
                <a:lnTo>
                  <a:pt x="689635" y="140169"/>
                </a:lnTo>
                <a:lnTo>
                  <a:pt x="733958" y="144424"/>
                </a:lnTo>
                <a:lnTo>
                  <a:pt x="773811" y="160235"/>
                </a:lnTo>
                <a:lnTo>
                  <a:pt x="807415" y="185839"/>
                </a:lnTo>
                <a:lnTo>
                  <a:pt x="833005" y="219443"/>
                </a:lnTo>
                <a:lnTo>
                  <a:pt x="848817" y="259295"/>
                </a:lnTo>
                <a:lnTo>
                  <a:pt x="853071" y="303631"/>
                </a:lnTo>
                <a:lnTo>
                  <a:pt x="853071" y="158191"/>
                </a:lnTo>
                <a:lnTo>
                  <a:pt x="835050" y="140169"/>
                </a:lnTo>
                <a:lnTo>
                  <a:pt x="827849" y="132969"/>
                </a:lnTo>
                <a:lnTo>
                  <a:pt x="788962" y="108216"/>
                </a:lnTo>
                <a:lnTo>
                  <a:pt x="744918" y="92443"/>
                </a:lnTo>
                <a:lnTo>
                  <a:pt x="696963" y="86906"/>
                </a:lnTo>
                <a:lnTo>
                  <a:pt x="648017" y="92684"/>
                </a:lnTo>
                <a:lnTo>
                  <a:pt x="603173" y="109105"/>
                </a:lnTo>
                <a:lnTo>
                  <a:pt x="563791" y="134835"/>
                </a:lnTo>
                <a:lnTo>
                  <a:pt x="531202" y="168516"/>
                </a:lnTo>
                <a:lnTo>
                  <a:pt x="506755" y="208788"/>
                </a:lnTo>
                <a:lnTo>
                  <a:pt x="184670" y="208788"/>
                </a:lnTo>
                <a:lnTo>
                  <a:pt x="174866" y="110807"/>
                </a:lnTo>
                <a:lnTo>
                  <a:pt x="148450" y="86906"/>
                </a:lnTo>
                <a:lnTo>
                  <a:pt x="26555" y="86906"/>
                </a:lnTo>
                <a:lnTo>
                  <a:pt x="16217" y="88988"/>
                </a:lnTo>
                <a:lnTo>
                  <a:pt x="7785" y="94678"/>
                </a:lnTo>
                <a:lnTo>
                  <a:pt x="2082" y="103124"/>
                </a:lnTo>
                <a:lnTo>
                  <a:pt x="0" y="113449"/>
                </a:lnTo>
                <a:lnTo>
                  <a:pt x="2082" y="123786"/>
                </a:lnTo>
                <a:lnTo>
                  <a:pt x="7785" y="132232"/>
                </a:lnTo>
                <a:lnTo>
                  <a:pt x="16217" y="137922"/>
                </a:lnTo>
                <a:lnTo>
                  <a:pt x="26555" y="140004"/>
                </a:lnTo>
                <a:lnTo>
                  <a:pt x="100393" y="140004"/>
                </a:lnTo>
                <a:lnTo>
                  <a:pt x="110083" y="141833"/>
                </a:lnTo>
                <a:lnTo>
                  <a:pt x="118211" y="146875"/>
                </a:lnTo>
                <a:lnTo>
                  <a:pt x="124028" y="154457"/>
                </a:lnTo>
                <a:lnTo>
                  <a:pt x="126809" y="163918"/>
                </a:lnTo>
                <a:lnTo>
                  <a:pt x="180543" y="701268"/>
                </a:lnTo>
                <a:lnTo>
                  <a:pt x="156895" y="713917"/>
                </a:lnTo>
                <a:lnTo>
                  <a:pt x="138290" y="732942"/>
                </a:lnTo>
                <a:lnTo>
                  <a:pt x="126149" y="756894"/>
                </a:lnTo>
                <a:lnTo>
                  <a:pt x="121894" y="784377"/>
                </a:lnTo>
                <a:lnTo>
                  <a:pt x="129120" y="818375"/>
                </a:lnTo>
                <a:lnTo>
                  <a:pt x="148348" y="845997"/>
                </a:lnTo>
                <a:lnTo>
                  <a:pt x="176593" y="864565"/>
                </a:lnTo>
                <a:lnTo>
                  <a:pt x="210858" y="871347"/>
                </a:lnTo>
                <a:lnTo>
                  <a:pt x="250482" y="871347"/>
                </a:lnTo>
                <a:lnTo>
                  <a:pt x="247027" y="880897"/>
                </a:lnTo>
                <a:lnTo>
                  <a:pt x="244690" y="890917"/>
                </a:lnTo>
                <a:lnTo>
                  <a:pt x="243535" y="901331"/>
                </a:lnTo>
                <a:lnTo>
                  <a:pt x="243649" y="912088"/>
                </a:lnTo>
                <a:lnTo>
                  <a:pt x="251841" y="943140"/>
                </a:lnTo>
                <a:lnTo>
                  <a:pt x="270129" y="968540"/>
                </a:lnTo>
                <a:lnTo>
                  <a:pt x="296125" y="985977"/>
                </a:lnTo>
                <a:lnTo>
                  <a:pt x="327431" y="993178"/>
                </a:lnTo>
                <a:lnTo>
                  <a:pt x="362673" y="987285"/>
                </a:lnTo>
                <a:lnTo>
                  <a:pt x="391617" y="968717"/>
                </a:lnTo>
                <a:lnTo>
                  <a:pt x="411213" y="940523"/>
                </a:lnTo>
                <a:lnTo>
                  <a:pt x="411289" y="940142"/>
                </a:lnTo>
                <a:lnTo>
                  <a:pt x="418426" y="905738"/>
                </a:lnTo>
                <a:lnTo>
                  <a:pt x="417957" y="896708"/>
                </a:lnTo>
                <a:lnTo>
                  <a:pt x="416598" y="887933"/>
                </a:lnTo>
                <a:lnTo>
                  <a:pt x="414375" y="879462"/>
                </a:lnTo>
                <a:lnTo>
                  <a:pt x="411365" y="871347"/>
                </a:lnTo>
                <a:lnTo>
                  <a:pt x="555929" y="871347"/>
                </a:lnTo>
                <a:lnTo>
                  <a:pt x="552475" y="880897"/>
                </a:lnTo>
                <a:lnTo>
                  <a:pt x="550138" y="890917"/>
                </a:lnTo>
                <a:lnTo>
                  <a:pt x="548995" y="901331"/>
                </a:lnTo>
                <a:lnTo>
                  <a:pt x="549109" y="912088"/>
                </a:lnTo>
                <a:lnTo>
                  <a:pt x="557301" y="943140"/>
                </a:lnTo>
                <a:lnTo>
                  <a:pt x="575589" y="968540"/>
                </a:lnTo>
                <a:lnTo>
                  <a:pt x="601573" y="985977"/>
                </a:lnTo>
                <a:lnTo>
                  <a:pt x="632879" y="993178"/>
                </a:lnTo>
                <a:lnTo>
                  <a:pt x="668121" y="987285"/>
                </a:lnTo>
                <a:lnTo>
                  <a:pt x="697064" y="968717"/>
                </a:lnTo>
                <a:lnTo>
                  <a:pt x="716661" y="940523"/>
                </a:lnTo>
                <a:lnTo>
                  <a:pt x="716737" y="940142"/>
                </a:lnTo>
                <a:lnTo>
                  <a:pt x="723874" y="905738"/>
                </a:lnTo>
                <a:lnTo>
                  <a:pt x="723404" y="896708"/>
                </a:lnTo>
                <a:lnTo>
                  <a:pt x="722045" y="887933"/>
                </a:lnTo>
                <a:lnTo>
                  <a:pt x="719836" y="879462"/>
                </a:lnTo>
                <a:lnTo>
                  <a:pt x="716826" y="871347"/>
                </a:lnTo>
                <a:lnTo>
                  <a:pt x="755370" y="871347"/>
                </a:lnTo>
                <a:lnTo>
                  <a:pt x="765708" y="869264"/>
                </a:lnTo>
                <a:lnTo>
                  <a:pt x="774153" y="863574"/>
                </a:lnTo>
                <a:lnTo>
                  <a:pt x="779843" y="855141"/>
                </a:lnTo>
                <a:lnTo>
                  <a:pt x="781926" y="844804"/>
                </a:lnTo>
                <a:lnTo>
                  <a:pt x="779843" y="834466"/>
                </a:lnTo>
                <a:lnTo>
                  <a:pt x="774153" y="826020"/>
                </a:lnTo>
                <a:lnTo>
                  <a:pt x="765708" y="820331"/>
                </a:lnTo>
                <a:lnTo>
                  <a:pt x="755370" y="818248"/>
                </a:lnTo>
                <a:lnTo>
                  <a:pt x="670775" y="818248"/>
                </a:lnTo>
                <a:lnTo>
                  <a:pt x="670775" y="905738"/>
                </a:lnTo>
                <a:lnTo>
                  <a:pt x="668070" y="919124"/>
                </a:lnTo>
                <a:lnTo>
                  <a:pt x="660692" y="930059"/>
                </a:lnTo>
                <a:lnTo>
                  <a:pt x="649757" y="937437"/>
                </a:lnTo>
                <a:lnTo>
                  <a:pt x="636371" y="940142"/>
                </a:lnTo>
                <a:lnTo>
                  <a:pt x="622998" y="937437"/>
                </a:lnTo>
                <a:lnTo>
                  <a:pt x="612063" y="930059"/>
                </a:lnTo>
                <a:lnTo>
                  <a:pt x="604685" y="919124"/>
                </a:lnTo>
                <a:lnTo>
                  <a:pt x="601980" y="905738"/>
                </a:lnTo>
                <a:lnTo>
                  <a:pt x="604685" y="892365"/>
                </a:lnTo>
                <a:lnTo>
                  <a:pt x="612063" y="881430"/>
                </a:lnTo>
                <a:lnTo>
                  <a:pt x="622998" y="874052"/>
                </a:lnTo>
                <a:lnTo>
                  <a:pt x="636371" y="871347"/>
                </a:lnTo>
                <a:lnTo>
                  <a:pt x="649757" y="874052"/>
                </a:lnTo>
                <a:lnTo>
                  <a:pt x="660692" y="881430"/>
                </a:lnTo>
                <a:lnTo>
                  <a:pt x="668070" y="892365"/>
                </a:lnTo>
                <a:lnTo>
                  <a:pt x="670775" y="905738"/>
                </a:lnTo>
                <a:lnTo>
                  <a:pt x="670775" y="818248"/>
                </a:lnTo>
                <a:lnTo>
                  <a:pt x="365315" y="818248"/>
                </a:lnTo>
                <a:lnTo>
                  <a:pt x="365315" y="905738"/>
                </a:lnTo>
                <a:lnTo>
                  <a:pt x="362610" y="919124"/>
                </a:lnTo>
                <a:lnTo>
                  <a:pt x="355231" y="930059"/>
                </a:lnTo>
                <a:lnTo>
                  <a:pt x="344297" y="937437"/>
                </a:lnTo>
                <a:lnTo>
                  <a:pt x="330923" y="940142"/>
                </a:lnTo>
                <a:lnTo>
                  <a:pt x="317550" y="937437"/>
                </a:lnTo>
                <a:lnTo>
                  <a:pt x="306616" y="930059"/>
                </a:lnTo>
                <a:lnTo>
                  <a:pt x="299237" y="919124"/>
                </a:lnTo>
                <a:lnTo>
                  <a:pt x="296532" y="905738"/>
                </a:lnTo>
                <a:lnTo>
                  <a:pt x="299237" y="892365"/>
                </a:lnTo>
                <a:lnTo>
                  <a:pt x="306616" y="881430"/>
                </a:lnTo>
                <a:lnTo>
                  <a:pt x="317550" y="874052"/>
                </a:lnTo>
                <a:lnTo>
                  <a:pt x="330923" y="871347"/>
                </a:lnTo>
                <a:lnTo>
                  <a:pt x="344297" y="874052"/>
                </a:lnTo>
                <a:lnTo>
                  <a:pt x="355231" y="881430"/>
                </a:lnTo>
                <a:lnTo>
                  <a:pt x="362610" y="892365"/>
                </a:lnTo>
                <a:lnTo>
                  <a:pt x="365315" y="905738"/>
                </a:lnTo>
                <a:lnTo>
                  <a:pt x="365315" y="818248"/>
                </a:lnTo>
                <a:lnTo>
                  <a:pt x="210235" y="818248"/>
                </a:lnTo>
                <a:lnTo>
                  <a:pt x="196977" y="815695"/>
                </a:lnTo>
                <a:lnTo>
                  <a:pt x="185915" y="808697"/>
                </a:lnTo>
                <a:lnTo>
                  <a:pt x="178206" y="798195"/>
                </a:lnTo>
                <a:lnTo>
                  <a:pt x="175031" y="785177"/>
                </a:lnTo>
                <a:lnTo>
                  <a:pt x="177355" y="771347"/>
                </a:lnTo>
                <a:lnTo>
                  <a:pt x="184658" y="759993"/>
                </a:lnTo>
                <a:lnTo>
                  <a:pt x="195732" y="752297"/>
                </a:lnTo>
                <a:lnTo>
                  <a:pt x="209397" y="749465"/>
                </a:lnTo>
                <a:lnTo>
                  <a:pt x="752525" y="749465"/>
                </a:lnTo>
                <a:lnTo>
                  <a:pt x="764387" y="747229"/>
                </a:lnTo>
                <a:lnTo>
                  <a:pt x="787247" y="696353"/>
                </a:lnTo>
                <a:lnTo>
                  <a:pt x="807097" y="497852"/>
                </a:lnTo>
                <a:lnTo>
                  <a:pt x="809612" y="472719"/>
                </a:lnTo>
                <a:lnTo>
                  <a:pt x="834097" y="452412"/>
                </a:lnTo>
                <a:lnTo>
                  <a:pt x="849249" y="439851"/>
                </a:lnTo>
                <a:lnTo>
                  <a:pt x="879779" y="398297"/>
                </a:lnTo>
                <a:lnTo>
                  <a:pt x="899401" y="349846"/>
                </a:lnTo>
                <a:lnTo>
                  <a:pt x="906348" y="296291"/>
                </a:lnTo>
                <a:close/>
              </a:path>
              <a:path w="4236084" h="993775">
                <a:moveTo>
                  <a:pt x="1579575" y="732904"/>
                </a:moveTo>
                <a:lnTo>
                  <a:pt x="1573022" y="726351"/>
                </a:lnTo>
                <a:lnTo>
                  <a:pt x="1550339" y="726351"/>
                </a:lnTo>
                <a:lnTo>
                  <a:pt x="1550339" y="755586"/>
                </a:lnTo>
                <a:lnTo>
                  <a:pt x="1550339" y="953681"/>
                </a:lnTo>
                <a:lnTo>
                  <a:pt x="1543773" y="960247"/>
                </a:lnTo>
                <a:lnTo>
                  <a:pt x="1410716" y="960247"/>
                </a:lnTo>
                <a:lnTo>
                  <a:pt x="1404150" y="953681"/>
                </a:lnTo>
                <a:lnTo>
                  <a:pt x="1404150" y="755586"/>
                </a:lnTo>
                <a:lnTo>
                  <a:pt x="1550339" y="755586"/>
                </a:lnTo>
                <a:lnTo>
                  <a:pt x="1550339" y="726351"/>
                </a:lnTo>
                <a:lnTo>
                  <a:pt x="1550339" y="697115"/>
                </a:lnTo>
                <a:lnTo>
                  <a:pt x="1550339" y="674420"/>
                </a:lnTo>
                <a:lnTo>
                  <a:pt x="1543786" y="667880"/>
                </a:lnTo>
                <a:lnTo>
                  <a:pt x="1521104" y="667880"/>
                </a:lnTo>
                <a:lnTo>
                  <a:pt x="1521104" y="697115"/>
                </a:lnTo>
                <a:lnTo>
                  <a:pt x="1521104" y="726351"/>
                </a:lnTo>
                <a:lnTo>
                  <a:pt x="1433398" y="726351"/>
                </a:lnTo>
                <a:lnTo>
                  <a:pt x="1433398" y="697115"/>
                </a:lnTo>
                <a:lnTo>
                  <a:pt x="1521104" y="697115"/>
                </a:lnTo>
                <a:lnTo>
                  <a:pt x="1521104" y="667880"/>
                </a:lnTo>
                <a:lnTo>
                  <a:pt x="1491869" y="667880"/>
                </a:lnTo>
                <a:lnTo>
                  <a:pt x="1491869" y="317030"/>
                </a:lnTo>
                <a:lnTo>
                  <a:pt x="1521104" y="317030"/>
                </a:lnTo>
                <a:lnTo>
                  <a:pt x="1521104" y="287794"/>
                </a:lnTo>
                <a:lnTo>
                  <a:pt x="1491869" y="287794"/>
                </a:lnTo>
                <a:lnTo>
                  <a:pt x="1491869" y="273177"/>
                </a:lnTo>
                <a:lnTo>
                  <a:pt x="1521104" y="273177"/>
                </a:lnTo>
                <a:lnTo>
                  <a:pt x="1521104" y="243941"/>
                </a:lnTo>
                <a:lnTo>
                  <a:pt x="1491869" y="243941"/>
                </a:lnTo>
                <a:lnTo>
                  <a:pt x="1491869" y="229323"/>
                </a:lnTo>
                <a:lnTo>
                  <a:pt x="1521104" y="229323"/>
                </a:lnTo>
                <a:lnTo>
                  <a:pt x="1521104" y="200088"/>
                </a:lnTo>
                <a:lnTo>
                  <a:pt x="1491869" y="200088"/>
                </a:lnTo>
                <a:lnTo>
                  <a:pt x="1491869" y="185470"/>
                </a:lnTo>
                <a:lnTo>
                  <a:pt x="1521104" y="185470"/>
                </a:lnTo>
                <a:lnTo>
                  <a:pt x="1521104" y="156235"/>
                </a:lnTo>
                <a:lnTo>
                  <a:pt x="1491869" y="156235"/>
                </a:lnTo>
                <a:lnTo>
                  <a:pt x="1491869" y="141617"/>
                </a:lnTo>
                <a:lnTo>
                  <a:pt x="1521104" y="141617"/>
                </a:lnTo>
                <a:lnTo>
                  <a:pt x="1521104" y="112382"/>
                </a:lnTo>
                <a:lnTo>
                  <a:pt x="1491869" y="112382"/>
                </a:lnTo>
                <a:lnTo>
                  <a:pt x="1491869" y="83134"/>
                </a:lnTo>
                <a:lnTo>
                  <a:pt x="1462633" y="83134"/>
                </a:lnTo>
                <a:lnTo>
                  <a:pt x="1462633" y="112382"/>
                </a:lnTo>
                <a:lnTo>
                  <a:pt x="1433398" y="112382"/>
                </a:lnTo>
                <a:lnTo>
                  <a:pt x="1433398" y="141617"/>
                </a:lnTo>
                <a:lnTo>
                  <a:pt x="1462633" y="141617"/>
                </a:lnTo>
                <a:lnTo>
                  <a:pt x="1462633" y="156235"/>
                </a:lnTo>
                <a:lnTo>
                  <a:pt x="1433398" y="156235"/>
                </a:lnTo>
                <a:lnTo>
                  <a:pt x="1433398" y="185470"/>
                </a:lnTo>
                <a:lnTo>
                  <a:pt x="1462633" y="185470"/>
                </a:lnTo>
                <a:lnTo>
                  <a:pt x="1462633" y="200088"/>
                </a:lnTo>
                <a:lnTo>
                  <a:pt x="1433398" y="200088"/>
                </a:lnTo>
                <a:lnTo>
                  <a:pt x="1433398" y="229323"/>
                </a:lnTo>
                <a:lnTo>
                  <a:pt x="1462633" y="229323"/>
                </a:lnTo>
                <a:lnTo>
                  <a:pt x="1462633" y="243941"/>
                </a:lnTo>
                <a:lnTo>
                  <a:pt x="1433398" y="243941"/>
                </a:lnTo>
                <a:lnTo>
                  <a:pt x="1433398" y="273177"/>
                </a:lnTo>
                <a:lnTo>
                  <a:pt x="1462633" y="273177"/>
                </a:lnTo>
                <a:lnTo>
                  <a:pt x="1462633" y="287794"/>
                </a:lnTo>
                <a:lnTo>
                  <a:pt x="1433398" y="287794"/>
                </a:lnTo>
                <a:lnTo>
                  <a:pt x="1433398" y="317030"/>
                </a:lnTo>
                <a:lnTo>
                  <a:pt x="1462633" y="317030"/>
                </a:lnTo>
                <a:lnTo>
                  <a:pt x="1462633" y="667880"/>
                </a:lnTo>
                <a:lnTo>
                  <a:pt x="1410703" y="667880"/>
                </a:lnTo>
                <a:lnTo>
                  <a:pt x="1404150" y="674420"/>
                </a:lnTo>
                <a:lnTo>
                  <a:pt x="1404150" y="726351"/>
                </a:lnTo>
                <a:lnTo>
                  <a:pt x="1381467" y="726351"/>
                </a:lnTo>
                <a:lnTo>
                  <a:pt x="1374914" y="732904"/>
                </a:lnTo>
                <a:lnTo>
                  <a:pt x="1374914" y="945629"/>
                </a:lnTo>
                <a:lnTo>
                  <a:pt x="1378369" y="962685"/>
                </a:lnTo>
                <a:lnTo>
                  <a:pt x="1387767" y="976630"/>
                </a:lnTo>
                <a:lnTo>
                  <a:pt x="1401711" y="986028"/>
                </a:lnTo>
                <a:lnTo>
                  <a:pt x="1418767" y="989482"/>
                </a:lnTo>
                <a:lnTo>
                  <a:pt x="1535722" y="989482"/>
                </a:lnTo>
                <a:lnTo>
                  <a:pt x="1576120" y="962685"/>
                </a:lnTo>
                <a:lnTo>
                  <a:pt x="1579575" y="945629"/>
                </a:lnTo>
                <a:lnTo>
                  <a:pt x="1579575" y="755586"/>
                </a:lnTo>
                <a:lnTo>
                  <a:pt x="1579575" y="732904"/>
                </a:lnTo>
                <a:close/>
              </a:path>
              <a:path w="4236084" h="993775">
                <a:moveTo>
                  <a:pt x="1813471" y="323583"/>
                </a:moveTo>
                <a:lnTo>
                  <a:pt x="1806917" y="317030"/>
                </a:lnTo>
                <a:lnTo>
                  <a:pt x="1784235" y="317030"/>
                </a:lnTo>
                <a:lnTo>
                  <a:pt x="1784235" y="346265"/>
                </a:lnTo>
                <a:lnTo>
                  <a:pt x="1784197" y="609396"/>
                </a:lnTo>
                <a:lnTo>
                  <a:pt x="1760804" y="901763"/>
                </a:lnTo>
                <a:lnTo>
                  <a:pt x="1758467" y="901763"/>
                </a:lnTo>
                <a:lnTo>
                  <a:pt x="1758467" y="930998"/>
                </a:lnTo>
                <a:lnTo>
                  <a:pt x="1756117" y="960234"/>
                </a:lnTo>
                <a:lnTo>
                  <a:pt x="1666163" y="960234"/>
                </a:lnTo>
                <a:lnTo>
                  <a:pt x="1663827" y="930998"/>
                </a:lnTo>
                <a:lnTo>
                  <a:pt x="1758467" y="930998"/>
                </a:lnTo>
                <a:lnTo>
                  <a:pt x="1758467" y="901763"/>
                </a:lnTo>
                <a:lnTo>
                  <a:pt x="1661490" y="901763"/>
                </a:lnTo>
                <a:lnTo>
                  <a:pt x="1638134" y="610565"/>
                </a:lnTo>
                <a:lnTo>
                  <a:pt x="1638046" y="346265"/>
                </a:lnTo>
                <a:lnTo>
                  <a:pt x="1784235" y="346265"/>
                </a:lnTo>
                <a:lnTo>
                  <a:pt x="1784235" y="317030"/>
                </a:lnTo>
                <a:lnTo>
                  <a:pt x="1784235" y="287794"/>
                </a:lnTo>
                <a:lnTo>
                  <a:pt x="1784235" y="265099"/>
                </a:lnTo>
                <a:lnTo>
                  <a:pt x="1777682" y="258559"/>
                </a:lnTo>
                <a:lnTo>
                  <a:pt x="1754987" y="258559"/>
                </a:lnTo>
                <a:lnTo>
                  <a:pt x="1754987" y="287794"/>
                </a:lnTo>
                <a:lnTo>
                  <a:pt x="1754987" y="317030"/>
                </a:lnTo>
                <a:lnTo>
                  <a:pt x="1667281" y="317030"/>
                </a:lnTo>
                <a:lnTo>
                  <a:pt x="1667281" y="287794"/>
                </a:lnTo>
                <a:lnTo>
                  <a:pt x="1754987" y="287794"/>
                </a:lnTo>
                <a:lnTo>
                  <a:pt x="1754987" y="258559"/>
                </a:lnTo>
                <a:lnTo>
                  <a:pt x="1644599" y="258559"/>
                </a:lnTo>
                <a:lnTo>
                  <a:pt x="1638046" y="265099"/>
                </a:lnTo>
                <a:lnTo>
                  <a:pt x="1638046" y="317030"/>
                </a:lnTo>
                <a:lnTo>
                  <a:pt x="1615363" y="317030"/>
                </a:lnTo>
                <a:lnTo>
                  <a:pt x="1608810" y="323583"/>
                </a:lnTo>
                <a:lnTo>
                  <a:pt x="1608861" y="610565"/>
                </a:lnTo>
                <a:lnTo>
                  <a:pt x="1638706" y="983627"/>
                </a:lnTo>
                <a:lnTo>
                  <a:pt x="1645056" y="989482"/>
                </a:lnTo>
                <a:lnTo>
                  <a:pt x="1777238" y="989482"/>
                </a:lnTo>
                <a:lnTo>
                  <a:pt x="1783575" y="983627"/>
                </a:lnTo>
                <a:lnTo>
                  <a:pt x="1785442" y="960234"/>
                </a:lnTo>
                <a:lnTo>
                  <a:pt x="1787779" y="930998"/>
                </a:lnTo>
                <a:lnTo>
                  <a:pt x="1790103" y="901763"/>
                </a:lnTo>
                <a:lnTo>
                  <a:pt x="1813369" y="610565"/>
                </a:lnTo>
                <a:lnTo>
                  <a:pt x="1813471" y="346265"/>
                </a:lnTo>
                <a:lnTo>
                  <a:pt x="1813471" y="323583"/>
                </a:lnTo>
                <a:close/>
              </a:path>
              <a:path w="4236084" h="993775">
                <a:moveTo>
                  <a:pt x="2105482" y="203860"/>
                </a:moveTo>
                <a:lnTo>
                  <a:pt x="2092388" y="169760"/>
                </a:lnTo>
                <a:lnTo>
                  <a:pt x="2092388" y="200494"/>
                </a:lnTo>
                <a:lnTo>
                  <a:pt x="2030666" y="224193"/>
                </a:lnTo>
                <a:lnTo>
                  <a:pt x="2020379" y="197396"/>
                </a:lnTo>
                <a:lnTo>
                  <a:pt x="2020379" y="228142"/>
                </a:lnTo>
                <a:lnTo>
                  <a:pt x="1999805" y="236042"/>
                </a:lnTo>
                <a:lnTo>
                  <a:pt x="1989505" y="209232"/>
                </a:lnTo>
                <a:lnTo>
                  <a:pt x="1989505" y="239991"/>
                </a:lnTo>
                <a:lnTo>
                  <a:pt x="1927783" y="263690"/>
                </a:lnTo>
                <a:lnTo>
                  <a:pt x="1895729" y="180187"/>
                </a:lnTo>
                <a:lnTo>
                  <a:pt x="1894217" y="176237"/>
                </a:lnTo>
                <a:lnTo>
                  <a:pt x="1905584" y="171869"/>
                </a:lnTo>
                <a:lnTo>
                  <a:pt x="1955939" y="152539"/>
                </a:lnTo>
                <a:lnTo>
                  <a:pt x="1989505" y="239991"/>
                </a:lnTo>
                <a:lnTo>
                  <a:pt x="1989505" y="209232"/>
                </a:lnTo>
                <a:lnTo>
                  <a:pt x="1967738" y="152539"/>
                </a:lnTo>
                <a:lnTo>
                  <a:pt x="1966226" y="148590"/>
                </a:lnTo>
                <a:lnTo>
                  <a:pt x="1986813" y="140690"/>
                </a:lnTo>
                <a:lnTo>
                  <a:pt x="2020379" y="228142"/>
                </a:lnTo>
                <a:lnTo>
                  <a:pt x="2020379" y="197396"/>
                </a:lnTo>
                <a:lnTo>
                  <a:pt x="1998611" y="140690"/>
                </a:lnTo>
                <a:lnTo>
                  <a:pt x="1998459" y="140284"/>
                </a:lnTo>
                <a:lnTo>
                  <a:pt x="1997100" y="136740"/>
                </a:lnTo>
                <a:lnTo>
                  <a:pt x="2029028" y="124485"/>
                </a:lnTo>
                <a:lnTo>
                  <a:pt x="2058822" y="113055"/>
                </a:lnTo>
                <a:lnTo>
                  <a:pt x="2092388" y="200494"/>
                </a:lnTo>
                <a:lnTo>
                  <a:pt x="2092388" y="169760"/>
                </a:lnTo>
                <a:lnTo>
                  <a:pt x="2070620" y="113055"/>
                </a:lnTo>
                <a:lnTo>
                  <a:pt x="2069109" y="109105"/>
                </a:lnTo>
                <a:lnTo>
                  <a:pt x="2081568" y="104317"/>
                </a:lnTo>
                <a:lnTo>
                  <a:pt x="2083396" y="100203"/>
                </a:lnTo>
                <a:lnTo>
                  <a:pt x="2070303" y="66090"/>
                </a:lnTo>
                <a:lnTo>
                  <a:pt x="2070303" y="96837"/>
                </a:lnTo>
                <a:lnTo>
                  <a:pt x="1998294" y="124485"/>
                </a:lnTo>
                <a:lnTo>
                  <a:pt x="1988007" y="97701"/>
                </a:lnTo>
                <a:lnTo>
                  <a:pt x="1988007" y="128435"/>
                </a:lnTo>
                <a:lnTo>
                  <a:pt x="1957133" y="140284"/>
                </a:lnTo>
                <a:lnTo>
                  <a:pt x="1946846" y="113474"/>
                </a:lnTo>
                <a:lnTo>
                  <a:pt x="1946846" y="144233"/>
                </a:lnTo>
                <a:lnTo>
                  <a:pt x="1874837" y="171869"/>
                </a:lnTo>
                <a:lnTo>
                  <a:pt x="1855089" y="120434"/>
                </a:lnTo>
                <a:lnTo>
                  <a:pt x="1917941" y="96304"/>
                </a:lnTo>
                <a:lnTo>
                  <a:pt x="1927110" y="92786"/>
                </a:lnTo>
                <a:lnTo>
                  <a:pt x="1946846" y="144233"/>
                </a:lnTo>
                <a:lnTo>
                  <a:pt x="1946846" y="113474"/>
                </a:lnTo>
                <a:lnTo>
                  <a:pt x="1938909" y="92786"/>
                </a:lnTo>
                <a:lnTo>
                  <a:pt x="1937397" y="88836"/>
                </a:lnTo>
                <a:lnTo>
                  <a:pt x="1968258" y="76987"/>
                </a:lnTo>
                <a:lnTo>
                  <a:pt x="1988007" y="128435"/>
                </a:lnTo>
                <a:lnTo>
                  <a:pt x="1988007" y="97701"/>
                </a:lnTo>
                <a:lnTo>
                  <a:pt x="1980057" y="76987"/>
                </a:lnTo>
                <a:lnTo>
                  <a:pt x="1978545" y="73050"/>
                </a:lnTo>
                <a:lnTo>
                  <a:pt x="1985187" y="70497"/>
                </a:lnTo>
                <a:lnTo>
                  <a:pt x="1992033" y="67868"/>
                </a:lnTo>
                <a:lnTo>
                  <a:pt x="2050554" y="45402"/>
                </a:lnTo>
                <a:lnTo>
                  <a:pt x="2070303" y="96837"/>
                </a:lnTo>
                <a:lnTo>
                  <a:pt x="2070303" y="66090"/>
                </a:lnTo>
                <a:lnTo>
                  <a:pt x="2062365" y="45402"/>
                </a:lnTo>
                <a:lnTo>
                  <a:pt x="2060968" y="41757"/>
                </a:lnTo>
                <a:lnTo>
                  <a:pt x="2058047" y="34137"/>
                </a:lnTo>
                <a:lnTo>
                  <a:pt x="2053920" y="32308"/>
                </a:lnTo>
                <a:lnTo>
                  <a:pt x="2029307" y="41757"/>
                </a:lnTo>
                <a:lnTo>
                  <a:pt x="2031809" y="34734"/>
                </a:lnTo>
                <a:lnTo>
                  <a:pt x="2031707" y="27051"/>
                </a:lnTo>
                <a:lnTo>
                  <a:pt x="2029040" y="20091"/>
                </a:lnTo>
                <a:lnTo>
                  <a:pt x="2023262" y="11010"/>
                </a:lnTo>
                <a:lnTo>
                  <a:pt x="2022360" y="9588"/>
                </a:lnTo>
                <a:lnTo>
                  <a:pt x="2020087" y="8001"/>
                </a:lnTo>
                <a:lnTo>
                  <a:pt x="2020087" y="32004"/>
                </a:lnTo>
                <a:lnTo>
                  <a:pt x="2018334" y="39585"/>
                </a:lnTo>
                <a:lnTo>
                  <a:pt x="2013864" y="45961"/>
                </a:lnTo>
                <a:lnTo>
                  <a:pt x="2007069" y="50292"/>
                </a:lnTo>
                <a:lnTo>
                  <a:pt x="1961299" y="67868"/>
                </a:lnTo>
                <a:lnTo>
                  <a:pt x="1981238" y="23063"/>
                </a:lnTo>
                <a:lnTo>
                  <a:pt x="1985911" y="16484"/>
                </a:lnTo>
                <a:lnTo>
                  <a:pt x="1992515" y="12357"/>
                </a:lnTo>
                <a:lnTo>
                  <a:pt x="2000186" y="11010"/>
                </a:lnTo>
                <a:lnTo>
                  <a:pt x="2008060" y="12763"/>
                </a:lnTo>
                <a:lnTo>
                  <a:pt x="2012975" y="14960"/>
                </a:lnTo>
                <a:lnTo>
                  <a:pt x="2016823" y="19024"/>
                </a:lnTo>
                <a:lnTo>
                  <a:pt x="2018753" y="24053"/>
                </a:lnTo>
                <a:lnTo>
                  <a:pt x="2020087" y="32004"/>
                </a:lnTo>
                <a:lnTo>
                  <a:pt x="2020087" y="8001"/>
                </a:lnTo>
                <a:lnTo>
                  <a:pt x="2012518" y="2705"/>
                </a:lnTo>
                <a:lnTo>
                  <a:pt x="2000821" y="0"/>
                </a:lnTo>
                <a:lnTo>
                  <a:pt x="1988566" y="2082"/>
                </a:lnTo>
                <a:lnTo>
                  <a:pt x="1980806" y="5054"/>
                </a:lnTo>
                <a:lnTo>
                  <a:pt x="1974545" y="11010"/>
                </a:lnTo>
                <a:lnTo>
                  <a:pt x="1948053" y="70497"/>
                </a:lnTo>
                <a:lnTo>
                  <a:pt x="1936457" y="65341"/>
                </a:lnTo>
                <a:lnTo>
                  <a:pt x="1936457" y="77393"/>
                </a:lnTo>
                <a:lnTo>
                  <a:pt x="1890674" y="94970"/>
                </a:lnTo>
                <a:lnTo>
                  <a:pt x="1882711" y="96304"/>
                </a:lnTo>
                <a:lnTo>
                  <a:pt x="1875129" y="94551"/>
                </a:lnTo>
                <a:lnTo>
                  <a:pt x="1868754" y="90081"/>
                </a:lnTo>
                <a:lnTo>
                  <a:pt x="1864436" y="83273"/>
                </a:lnTo>
                <a:lnTo>
                  <a:pt x="1861413" y="75615"/>
                </a:lnTo>
                <a:lnTo>
                  <a:pt x="1863382" y="66890"/>
                </a:lnTo>
                <a:lnTo>
                  <a:pt x="1871408" y="59397"/>
                </a:lnTo>
                <a:lnTo>
                  <a:pt x="1873732" y="57924"/>
                </a:lnTo>
                <a:lnTo>
                  <a:pt x="1881263" y="55016"/>
                </a:lnTo>
                <a:lnTo>
                  <a:pt x="1886813" y="55206"/>
                </a:lnTo>
                <a:lnTo>
                  <a:pt x="1891652" y="57442"/>
                </a:lnTo>
                <a:lnTo>
                  <a:pt x="1936457" y="77393"/>
                </a:lnTo>
                <a:lnTo>
                  <a:pt x="1936457" y="65341"/>
                </a:lnTo>
                <a:lnTo>
                  <a:pt x="1913267" y="55016"/>
                </a:lnTo>
                <a:lnTo>
                  <a:pt x="1896135" y="47383"/>
                </a:lnTo>
                <a:lnTo>
                  <a:pt x="1883981" y="44678"/>
                </a:lnTo>
                <a:lnTo>
                  <a:pt x="1872157" y="46761"/>
                </a:lnTo>
                <a:lnTo>
                  <a:pt x="1861972" y="53124"/>
                </a:lnTo>
                <a:lnTo>
                  <a:pt x="1854771" y="63271"/>
                </a:lnTo>
                <a:lnTo>
                  <a:pt x="1851393" y="70853"/>
                </a:lnTo>
                <a:lnTo>
                  <a:pt x="1851177" y="79476"/>
                </a:lnTo>
                <a:lnTo>
                  <a:pt x="1856816" y="94195"/>
                </a:lnTo>
                <a:lnTo>
                  <a:pt x="1861896" y="99961"/>
                </a:lnTo>
                <a:lnTo>
                  <a:pt x="1868449" y="103505"/>
                </a:lnTo>
                <a:lnTo>
                  <a:pt x="1843836" y="112953"/>
                </a:lnTo>
                <a:lnTo>
                  <a:pt x="1841995" y="117081"/>
                </a:lnTo>
                <a:lnTo>
                  <a:pt x="1867357" y="183134"/>
                </a:lnTo>
                <a:lnTo>
                  <a:pt x="1871472" y="184962"/>
                </a:lnTo>
                <a:lnTo>
                  <a:pt x="1883930" y="180187"/>
                </a:lnTo>
                <a:lnTo>
                  <a:pt x="1920303" y="274942"/>
                </a:lnTo>
                <a:lnTo>
                  <a:pt x="1924431" y="276771"/>
                </a:lnTo>
                <a:lnTo>
                  <a:pt x="1958505" y="263690"/>
                </a:lnTo>
                <a:lnTo>
                  <a:pt x="2030526" y="236042"/>
                </a:lnTo>
                <a:lnTo>
                  <a:pt x="2061400" y="224193"/>
                </a:lnTo>
                <a:lnTo>
                  <a:pt x="2103653" y="207975"/>
                </a:lnTo>
                <a:lnTo>
                  <a:pt x="2105482" y="203860"/>
                </a:lnTo>
                <a:close/>
              </a:path>
              <a:path w="4236084" h="993775">
                <a:moveTo>
                  <a:pt x="3717226" y="601027"/>
                </a:moveTo>
                <a:lnTo>
                  <a:pt x="3715143" y="590689"/>
                </a:lnTo>
                <a:lnTo>
                  <a:pt x="3709441" y="582244"/>
                </a:lnTo>
                <a:lnTo>
                  <a:pt x="3701008" y="576554"/>
                </a:lnTo>
                <a:lnTo>
                  <a:pt x="3690670" y="574471"/>
                </a:lnTo>
                <a:lnTo>
                  <a:pt x="3680333" y="576554"/>
                </a:lnTo>
                <a:lnTo>
                  <a:pt x="3671887" y="582244"/>
                </a:lnTo>
                <a:lnTo>
                  <a:pt x="3666198" y="590689"/>
                </a:lnTo>
                <a:lnTo>
                  <a:pt x="3664115" y="601027"/>
                </a:lnTo>
                <a:lnTo>
                  <a:pt x="3666198" y="611365"/>
                </a:lnTo>
                <a:lnTo>
                  <a:pt x="3671887" y="619798"/>
                </a:lnTo>
                <a:lnTo>
                  <a:pt x="3680333" y="625487"/>
                </a:lnTo>
                <a:lnTo>
                  <a:pt x="3690670" y="627583"/>
                </a:lnTo>
                <a:lnTo>
                  <a:pt x="3701008" y="625487"/>
                </a:lnTo>
                <a:lnTo>
                  <a:pt x="3709441" y="619798"/>
                </a:lnTo>
                <a:lnTo>
                  <a:pt x="3715143" y="611365"/>
                </a:lnTo>
                <a:lnTo>
                  <a:pt x="3717226" y="601027"/>
                </a:lnTo>
                <a:close/>
              </a:path>
              <a:path w="4236084" h="993775">
                <a:moveTo>
                  <a:pt x="3839476" y="601027"/>
                </a:moveTo>
                <a:lnTo>
                  <a:pt x="3837394" y="590689"/>
                </a:lnTo>
                <a:lnTo>
                  <a:pt x="3831704" y="582244"/>
                </a:lnTo>
                <a:lnTo>
                  <a:pt x="3823258" y="576554"/>
                </a:lnTo>
                <a:lnTo>
                  <a:pt x="3812921" y="574471"/>
                </a:lnTo>
                <a:lnTo>
                  <a:pt x="3802583" y="576554"/>
                </a:lnTo>
                <a:lnTo>
                  <a:pt x="3794150" y="582244"/>
                </a:lnTo>
                <a:lnTo>
                  <a:pt x="3788460" y="590689"/>
                </a:lnTo>
                <a:lnTo>
                  <a:pt x="3786365" y="601027"/>
                </a:lnTo>
                <a:lnTo>
                  <a:pt x="3788460" y="611365"/>
                </a:lnTo>
                <a:lnTo>
                  <a:pt x="3794150" y="619798"/>
                </a:lnTo>
                <a:lnTo>
                  <a:pt x="3802583" y="625487"/>
                </a:lnTo>
                <a:lnTo>
                  <a:pt x="3812921" y="627583"/>
                </a:lnTo>
                <a:lnTo>
                  <a:pt x="3823258" y="625487"/>
                </a:lnTo>
                <a:lnTo>
                  <a:pt x="3831704" y="619798"/>
                </a:lnTo>
                <a:lnTo>
                  <a:pt x="3837394" y="611365"/>
                </a:lnTo>
                <a:lnTo>
                  <a:pt x="3839476" y="601027"/>
                </a:lnTo>
                <a:close/>
              </a:path>
              <a:path w="4236084" h="993775">
                <a:moveTo>
                  <a:pt x="3961727" y="601027"/>
                </a:moveTo>
                <a:lnTo>
                  <a:pt x="3959644" y="590689"/>
                </a:lnTo>
                <a:lnTo>
                  <a:pt x="3953954" y="582244"/>
                </a:lnTo>
                <a:lnTo>
                  <a:pt x="3945509" y="576554"/>
                </a:lnTo>
                <a:lnTo>
                  <a:pt x="3935171" y="574471"/>
                </a:lnTo>
                <a:lnTo>
                  <a:pt x="3924833" y="576554"/>
                </a:lnTo>
                <a:lnTo>
                  <a:pt x="3916400" y="582244"/>
                </a:lnTo>
                <a:lnTo>
                  <a:pt x="3910711" y="590689"/>
                </a:lnTo>
                <a:lnTo>
                  <a:pt x="3908615" y="601027"/>
                </a:lnTo>
                <a:lnTo>
                  <a:pt x="3910711" y="611365"/>
                </a:lnTo>
                <a:lnTo>
                  <a:pt x="3916400" y="619798"/>
                </a:lnTo>
                <a:lnTo>
                  <a:pt x="3924833" y="625487"/>
                </a:lnTo>
                <a:lnTo>
                  <a:pt x="3935171" y="627583"/>
                </a:lnTo>
                <a:lnTo>
                  <a:pt x="3945509" y="625487"/>
                </a:lnTo>
                <a:lnTo>
                  <a:pt x="3953954" y="619798"/>
                </a:lnTo>
                <a:lnTo>
                  <a:pt x="3959644" y="611365"/>
                </a:lnTo>
                <a:lnTo>
                  <a:pt x="3961727" y="601027"/>
                </a:lnTo>
                <a:close/>
              </a:path>
              <a:path w="4236084" h="993775">
                <a:moveTo>
                  <a:pt x="4235628" y="296291"/>
                </a:moveTo>
                <a:lnTo>
                  <a:pt x="4230078" y="248335"/>
                </a:lnTo>
                <a:lnTo>
                  <a:pt x="4214304" y="204292"/>
                </a:lnTo>
                <a:lnTo>
                  <a:pt x="4189565" y="165404"/>
                </a:lnTo>
                <a:lnTo>
                  <a:pt x="4182351" y="158191"/>
                </a:lnTo>
                <a:lnTo>
                  <a:pt x="4182351" y="303631"/>
                </a:lnTo>
                <a:lnTo>
                  <a:pt x="4173156" y="349529"/>
                </a:lnTo>
                <a:lnTo>
                  <a:pt x="4151477" y="389572"/>
                </a:lnTo>
                <a:lnTo>
                  <a:pt x="4119511" y="421538"/>
                </a:lnTo>
                <a:lnTo>
                  <a:pt x="4082999" y="441312"/>
                </a:lnTo>
                <a:lnTo>
                  <a:pt x="4082999" y="497852"/>
                </a:lnTo>
                <a:lnTo>
                  <a:pt x="4063149" y="696353"/>
                </a:lnTo>
                <a:lnTo>
                  <a:pt x="3562705" y="696353"/>
                </a:lnTo>
                <a:lnTo>
                  <a:pt x="3519259" y="261899"/>
                </a:lnTo>
                <a:lnTo>
                  <a:pt x="3819690" y="261899"/>
                </a:lnTo>
                <a:lnTo>
                  <a:pt x="3818458" y="270344"/>
                </a:lnTo>
                <a:lnTo>
                  <a:pt x="3817569" y="278904"/>
                </a:lnTo>
                <a:lnTo>
                  <a:pt x="3817023" y="287553"/>
                </a:lnTo>
                <a:lnTo>
                  <a:pt x="3816845" y="296291"/>
                </a:lnTo>
                <a:lnTo>
                  <a:pt x="3822382" y="344246"/>
                </a:lnTo>
                <a:lnTo>
                  <a:pt x="3838156" y="388289"/>
                </a:lnTo>
                <a:lnTo>
                  <a:pt x="3862895" y="427177"/>
                </a:lnTo>
                <a:lnTo>
                  <a:pt x="3895344" y="459625"/>
                </a:lnTo>
                <a:lnTo>
                  <a:pt x="3934231" y="484365"/>
                </a:lnTo>
                <a:lnTo>
                  <a:pt x="3978287" y="500138"/>
                </a:lnTo>
                <a:lnTo>
                  <a:pt x="4026243" y="505675"/>
                </a:lnTo>
                <a:lnTo>
                  <a:pt x="4040860" y="505167"/>
                </a:lnTo>
                <a:lnTo>
                  <a:pt x="4055211" y="503669"/>
                </a:lnTo>
                <a:lnTo>
                  <a:pt x="4069270" y="501230"/>
                </a:lnTo>
                <a:lnTo>
                  <a:pt x="4082999" y="497852"/>
                </a:lnTo>
                <a:lnTo>
                  <a:pt x="4082999" y="441312"/>
                </a:lnTo>
                <a:lnTo>
                  <a:pt x="4079468" y="443217"/>
                </a:lnTo>
                <a:lnTo>
                  <a:pt x="4033570" y="452412"/>
                </a:lnTo>
                <a:lnTo>
                  <a:pt x="3989235" y="448157"/>
                </a:lnTo>
                <a:lnTo>
                  <a:pt x="3949382" y="432346"/>
                </a:lnTo>
                <a:lnTo>
                  <a:pt x="3915765" y="406742"/>
                </a:lnTo>
                <a:lnTo>
                  <a:pt x="3890175" y="373138"/>
                </a:lnTo>
                <a:lnTo>
                  <a:pt x="3874363" y="333273"/>
                </a:lnTo>
                <a:lnTo>
                  <a:pt x="3870121" y="288950"/>
                </a:lnTo>
                <a:lnTo>
                  <a:pt x="3875532" y="261899"/>
                </a:lnTo>
                <a:lnTo>
                  <a:pt x="3897858" y="208788"/>
                </a:lnTo>
                <a:lnTo>
                  <a:pt x="3932961" y="171043"/>
                </a:lnTo>
                <a:lnTo>
                  <a:pt x="3973004" y="149364"/>
                </a:lnTo>
                <a:lnTo>
                  <a:pt x="4018915" y="140169"/>
                </a:lnTo>
                <a:lnTo>
                  <a:pt x="4063238" y="144424"/>
                </a:lnTo>
                <a:lnTo>
                  <a:pt x="4103090" y="160235"/>
                </a:lnTo>
                <a:lnTo>
                  <a:pt x="4136694" y="185839"/>
                </a:lnTo>
                <a:lnTo>
                  <a:pt x="4162285" y="219443"/>
                </a:lnTo>
                <a:lnTo>
                  <a:pt x="4178096" y="259295"/>
                </a:lnTo>
                <a:lnTo>
                  <a:pt x="4182351" y="303631"/>
                </a:lnTo>
                <a:lnTo>
                  <a:pt x="4182351" y="158191"/>
                </a:lnTo>
                <a:lnTo>
                  <a:pt x="4118241" y="108216"/>
                </a:lnTo>
                <a:lnTo>
                  <a:pt x="4074185" y="92443"/>
                </a:lnTo>
                <a:lnTo>
                  <a:pt x="4026243" y="86906"/>
                </a:lnTo>
                <a:lnTo>
                  <a:pt x="3977297" y="92684"/>
                </a:lnTo>
                <a:lnTo>
                  <a:pt x="3932453" y="109105"/>
                </a:lnTo>
                <a:lnTo>
                  <a:pt x="3893058" y="134835"/>
                </a:lnTo>
                <a:lnTo>
                  <a:pt x="3860469" y="168516"/>
                </a:lnTo>
                <a:lnTo>
                  <a:pt x="3836035" y="208788"/>
                </a:lnTo>
                <a:lnTo>
                  <a:pt x="3513950" y="208788"/>
                </a:lnTo>
                <a:lnTo>
                  <a:pt x="3504146" y="110807"/>
                </a:lnTo>
                <a:lnTo>
                  <a:pt x="3477730" y="86906"/>
                </a:lnTo>
                <a:lnTo>
                  <a:pt x="3355835" y="86906"/>
                </a:lnTo>
                <a:lnTo>
                  <a:pt x="3345497" y="88988"/>
                </a:lnTo>
                <a:lnTo>
                  <a:pt x="3337052" y="94678"/>
                </a:lnTo>
                <a:lnTo>
                  <a:pt x="3331362" y="103124"/>
                </a:lnTo>
                <a:lnTo>
                  <a:pt x="3329279" y="113449"/>
                </a:lnTo>
                <a:lnTo>
                  <a:pt x="3331362" y="123786"/>
                </a:lnTo>
                <a:lnTo>
                  <a:pt x="3337052" y="132232"/>
                </a:lnTo>
                <a:lnTo>
                  <a:pt x="3345497" y="137922"/>
                </a:lnTo>
                <a:lnTo>
                  <a:pt x="3355835" y="140004"/>
                </a:lnTo>
                <a:lnTo>
                  <a:pt x="3429673" y="140004"/>
                </a:lnTo>
                <a:lnTo>
                  <a:pt x="3439363" y="141833"/>
                </a:lnTo>
                <a:lnTo>
                  <a:pt x="3447478" y="146875"/>
                </a:lnTo>
                <a:lnTo>
                  <a:pt x="3453295" y="154457"/>
                </a:lnTo>
                <a:lnTo>
                  <a:pt x="3456089" y="163918"/>
                </a:lnTo>
                <a:lnTo>
                  <a:pt x="3509822" y="701268"/>
                </a:lnTo>
                <a:lnTo>
                  <a:pt x="3486162" y="713917"/>
                </a:lnTo>
                <a:lnTo>
                  <a:pt x="3467557" y="732942"/>
                </a:lnTo>
                <a:lnTo>
                  <a:pt x="3455416" y="756894"/>
                </a:lnTo>
                <a:lnTo>
                  <a:pt x="3451174" y="784377"/>
                </a:lnTo>
                <a:lnTo>
                  <a:pt x="3458387" y="818375"/>
                </a:lnTo>
                <a:lnTo>
                  <a:pt x="3477628" y="845997"/>
                </a:lnTo>
                <a:lnTo>
                  <a:pt x="3505873" y="864565"/>
                </a:lnTo>
                <a:lnTo>
                  <a:pt x="3540137" y="871347"/>
                </a:lnTo>
                <a:lnTo>
                  <a:pt x="3579761" y="871347"/>
                </a:lnTo>
                <a:lnTo>
                  <a:pt x="3576294" y="880897"/>
                </a:lnTo>
                <a:lnTo>
                  <a:pt x="3573957" y="890917"/>
                </a:lnTo>
                <a:lnTo>
                  <a:pt x="3572814" y="901331"/>
                </a:lnTo>
                <a:lnTo>
                  <a:pt x="3572929" y="912088"/>
                </a:lnTo>
                <a:lnTo>
                  <a:pt x="3581120" y="943140"/>
                </a:lnTo>
                <a:lnTo>
                  <a:pt x="3599408" y="968540"/>
                </a:lnTo>
                <a:lnTo>
                  <a:pt x="3625392" y="985977"/>
                </a:lnTo>
                <a:lnTo>
                  <a:pt x="3656711" y="993178"/>
                </a:lnTo>
                <a:lnTo>
                  <a:pt x="3691940" y="987285"/>
                </a:lnTo>
                <a:lnTo>
                  <a:pt x="3720896" y="968717"/>
                </a:lnTo>
                <a:lnTo>
                  <a:pt x="3740493" y="940523"/>
                </a:lnTo>
                <a:lnTo>
                  <a:pt x="3740569" y="940142"/>
                </a:lnTo>
                <a:lnTo>
                  <a:pt x="3747706" y="905738"/>
                </a:lnTo>
                <a:lnTo>
                  <a:pt x="3747236" y="896708"/>
                </a:lnTo>
                <a:lnTo>
                  <a:pt x="3745865" y="887933"/>
                </a:lnTo>
                <a:lnTo>
                  <a:pt x="3743655" y="879462"/>
                </a:lnTo>
                <a:lnTo>
                  <a:pt x="3740645" y="871347"/>
                </a:lnTo>
                <a:lnTo>
                  <a:pt x="3885209" y="871347"/>
                </a:lnTo>
                <a:lnTo>
                  <a:pt x="3881755" y="880897"/>
                </a:lnTo>
                <a:lnTo>
                  <a:pt x="3879405" y="890917"/>
                </a:lnTo>
                <a:lnTo>
                  <a:pt x="3878262" y="901331"/>
                </a:lnTo>
                <a:lnTo>
                  <a:pt x="3878389" y="912088"/>
                </a:lnTo>
                <a:lnTo>
                  <a:pt x="3886581" y="943140"/>
                </a:lnTo>
                <a:lnTo>
                  <a:pt x="3904856" y="968540"/>
                </a:lnTo>
                <a:lnTo>
                  <a:pt x="3930853" y="985977"/>
                </a:lnTo>
                <a:lnTo>
                  <a:pt x="3962158" y="993178"/>
                </a:lnTo>
                <a:lnTo>
                  <a:pt x="3997388" y="987285"/>
                </a:lnTo>
                <a:lnTo>
                  <a:pt x="4026344" y="968717"/>
                </a:lnTo>
                <a:lnTo>
                  <a:pt x="4045940" y="940523"/>
                </a:lnTo>
                <a:lnTo>
                  <a:pt x="4046016" y="940142"/>
                </a:lnTo>
                <a:lnTo>
                  <a:pt x="4053154" y="905738"/>
                </a:lnTo>
                <a:lnTo>
                  <a:pt x="4052684" y="896708"/>
                </a:lnTo>
                <a:lnTo>
                  <a:pt x="4051325" y="887933"/>
                </a:lnTo>
                <a:lnTo>
                  <a:pt x="4049115" y="879462"/>
                </a:lnTo>
                <a:lnTo>
                  <a:pt x="4046105" y="871347"/>
                </a:lnTo>
                <a:lnTo>
                  <a:pt x="4084650" y="871347"/>
                </a:lnTo>
                <a:lnTo>
                  <a:pt x="4094975" y="869264"/>
                </a:lnTo>
                <a:lnTo>
                  <a:pt x="4103420" y="863574"/>
                </a:lnTo>
                <a:lnTo>
                  <a:pt x="4109110" y="855141"/>
                </a:lnTo>
                <a:lnTo>
                  <a:pt x="4111206" y="844804"/>
                </a:lnTo>
                <a:lnTo>
                  <a:pt x="4109110" y="834466"/>
                </a:lnTo>
                <a:lnTo>
                  <a:pt x="4103420" y="826020"/>
                </a:lnTo>
                <a:lnTo>
                  <a:pt x="4094975" y="820331"/>
                </a:lnTo>
                <a:lnTo>
                  <a:pt x="4084650" y="818248"/>
                </a:lnTo>
                <a:lnTo>
                  <a:pt x="4000055" y="818248"/>
                </a:lnTo>
                <a:lnTo>
                  <a:pt x="4000055" y="905738"/>
                </a:lnTo>
                <a:lnTo>
                  <a:pt x="3997337" y="919124"/>
                </a:lnTo>
                <a:lnTo>
                  <a:pt x="3989959" y="930059"/>
                </a:lnTo>
                <a:lnTo>
                  <a:pt x="3979024" y="937437"/>
                </a:lnTo>
                <a:lnTo>
                  <a:pt x="3965651" y="940142"/>
                </a:lnTo>
                <a:lnTo>
                  <a:pt x="3952278" y="937437"/>
                </a:lnTo>
                <a:lnTo>
                  <a:pt x="3941343" y="930059"/>
                </a:lnTo>
                <a:lnTo>
                  <a:pt x="3933964" y="919124"/>
                </a:lnTo>
                <a:lnTo>
                  <a:pt x="3931259" y="905738"/>
                </a:lnTo>
                <a:lnTo>
                  <a:pt x="3933964" y="892365"/>
                </a:lnTo>
                <a:lnTo>
                  <a:pt x="3941343" y="881430"/>
                </a:lnTo>
                <a:lnTo>
                  <a:pt x="3952278" y="874052"/>
                </a:lnTo>
                <a:lnTo>
                  <a:pt x="3965651" y="871347"/>
                </a:lnTo>
                <a:lnTo>
                  <a:pt x="3979024" y="874052"/>
                </a:lnTo>
                <a:lnTo>
                  <a:pt x="3989959" y="881430"/>
                </a:lnTo>
                <a:lnTo>
                  <a:pt x="3997337" y="892365"/>
                </a:lnTo>
                <a:lnTo>
                  <a:pt x="4000055" y="905738"/>
                </a:lnTo>
                <a:lnTo>
                  <a:pt x="4000055" y="818248"/>
                </a:lnTo>
                <a:lnTo>
                  <a:pt x="3694595" y="818248"/>
                </a:lnTo>
                <a:lnTo>
                  <a:pt x="3694595" y="905738"/>
                </a:lnTo>
                <a:lnTo>
                  <a:pt x="3691877" y="919124"/>
                </a:lnTo>
                <a:lnTo>
                  <a:pt x="3684498" y="930059"/>
                </a:lnTo>
                <a:lnTo>
                  <a:pt x="3673564" y="937437"/>
                </a:lnTo>
                <a:lnTo>
                  <a:pt x="3660203" y="940142"/>
                </a:lnTo>
                <a:lnTo>
                  <a:pt x="3646830" y="937437"/>
                </a:lnTo>
                <a:lnTo>
                  <a:pt x="3635895" y="930059"/>
                </a:lnTo>
                <a:lnTo>
                  <a:pt x="3628517" y="919124"/>
                </a:lnTo>
                <a:lnTo>
                  <a:pt x="3625812" y="905738"/>
                </a:lnTo>
                <a:lnTo>
                  <a:pt x="3628517" y="892365"/>
                </a:lnTo>
                <a:lnTo>
                  <a:pt x="3635895" y="881430"/>
                </a:lnTo>
                <a:lnTo>
                  <a:pt x="3646830" y="874052"/>
                </a:lnTo>
                <a:lnTo>
                  <a:pt x="3660203" y="871347"/>
                </a:lnTo>
                <a:lnTo>
                  <a:pt x="3673564" y="874052"/>
                </a:lnTo>
                <a:lnTo>
                  <a:pt x="3684498" y="881430"/>
                </a:lnTo>
                <a:lnTo>
                  <a:pt x="3691877" y="892365"/>
                </a:lnTo>
                <a:lnTo>
                  <a:pt x="3694595" y="905738"/>
                </a:lnTo>
                <a:lnTo>
                  <a:pt x="3694595" y="818248"/>
                </a:lnTo>
                <a:lnTo>
                  <a:pt x="3539515" y="818248"/>
                </a:lnTo>
                <a:lnTo>
                  <a:pt x="3526256" y="815695"/>
                </a:lnTo>
                <a:lnTo>
                  <a:pt x="3515182" y="808697"/>
                </a:lnTo>
                <a:lnTo>
                  <a:pt x="3507486" y="798195"/>
                </a:lnTo>
                <a:lnTo>
                  <a:pt x="3504311" y="785177"/>
                </a:lnTo>
                <a:lnTo>
                  <a:pt x="3506635" y="771347"/>
                </a:lnTo>
                <a:lnTo>
                  <a:pt x="3513925" y="759993"/>
                </a:lnTo>
                <a:lnTo>
                  <a:pt x="3525012" y="752297"/>
                </a:lnTo>
                <a:lnTo>
                  <a:pt x="3538677" y="749465"/>
                </a:lnTo>
                <a:lnTo>
                  <a:pt x="4081805" y="749465"/>
                </a:lnTo>
                <a:lnTo>
                  <a:pt x="4093667" y="747229"/>
                </a:lnTo>
                <a:lnTo>
                  <a:pt x="4103611" y="741057"/>
                </a:lnTo>
                <a:lnTo>
                  <a:pt x="4110723" y="731774"/>
                </a:lnTo>
                <a:lnTo>
                  <a:pt x="4114139" y="720191"/>
                </a:lnTo>
                <a:lnTo>
                  <a:pt x="4116514" y="696353"/>
                </a:lnTo>
                <a:lnTo>
                  <a:pt x="4136377" y="497852"/>
                </a:lnTo>
                <a:lnTo>
                  <a:pt x="4138892" y="472719"/>
                </a:lnTo>
                <a:lnTo>
                  <a:pt x="4163377" y="452412"/>
                </a:lnTo>
                <a:lnTo>
                  <a:pt x="4178528" y="439851"/>
                </a:lnTo>
                <a:lnTo>
                  <a:pt x="4209046" y="398297"/>
                </a:lnTo>
                <a:lnTo>
                  <a:pt x="4228681" y="349846"/>
                </a:lnTo>
                <a:lnTo>
                  <a:pt x="4235628" y="296291"/>
                </a:lnTo>
                <a:close/>
              </a:path>
            </a:pathLst>
          </a:custGeom>
          <a:solidFill>
            <a:srgbClr val="6166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006632" y="1709850"/>
            <a:ext cx="263525" cy="276860"/>
          </a:xfrm>
          <a:custGeom>
            <a:avLst/>
            <a:gdLst/>
            <a:ahLst/>
            <a:cxnLst/>
            <a:rect l="l" t="t" r="r" b="b"/>
            <a:pathLst>
              <a:path w="263525" h="276860">
                <a:moveTo>
                  <a:pt x="187045" y="20086"/>
                </a:moveTo>
                <a:lnTo>
                  <a:pt x="180371" y="9584"/>
                </a:lnTo>
                <a:lnTo>
                  <a:pt x="170532" y="2695"/>
                </a:lnTo>
                <a:lnTo>
                  <a:pt x="158831" y="0"/>
                </a:lnTo>
                <a:lnTo>
                  <a:pt x="146570" y="2077"/>
                </a:lnTo>
                <a:lnTo>
                  <a:pt x="138811" y="5049"/>
                </a:lnTo>
                <a:lnTo>
                  <a:pt x="132562" y="10980"/>
                </a:lnTo>
                <a:lnTo>
                  <a:pt x="129184" y="18575"/>
                </a:lnTo>
                <a:lnTo>
                  <a:pt x="106057" y="70492"/>
                </a:lnTo>
                <a:lnTo>
                  <a:pt x="54140" y="47378"/>
                </a:lnTo>
                <a:lnTo>
                  <a:pt x="41995" y="44669"/>
                </a:lnTo>
                <a:lnTo>
                  <a:pt x="30167" y="46754"/>
                </a:lnTo>
                <a:lnTo>
                  <a:pt x="19984" y="53124"/>
                </a:lnTo>
                <a:lnTo>
                  <a:pt x="12776" y="63266"/>
                </a:lnTo>
                <a:lnTo>
                  <a:pt x="9398" y="70848"/>
                </a:lnTo>
                <a:lnTo>
                  <a:pt x="9182" y="79471"/>
                </a:lnTo>
                <a:lnTo>
                  <a:pt x="12153" y="87231"/>
                </a:lnTo>
                <a:lnTo>
                  <a:pt x="14820" y="94190"/>
                </a:lnTo>
                <a:lnTo>
                  <a:pt x="19900" y="99956"/>
                </a:lnTo>
                <a:lnTo>
                  <a:pt x="26454" y="103500"/>
                </a:lnTo>
                <a:lnTo>
                  <a:pt x="5511" y="111539"/>
                </a:lnTo>
                <a:lnTo>
                  <a:pt x="1841" y="112948"/>
                </a:lnTo>
                <a:lnTo>
                  <a:pt x="0" y="117076"/>
                </a:lnTo>
                <a:lnTo>
                  <a:pt x="1409" y="120746"/>
                </a:lnTo>
                <a:lnTo>
                  <a:pt x="23952" y="179446"/>
                </a:lnTo>
                <a:lnTo>
                  <a:pt x="25361" y="183129"/>
                </a:lnTo>
                <a:lnTo>
                  <a:pt x="29476" y="184957"/>
                </a:lnTo>
                <a:lnTo>
                  <a:pt x="33159" y="183548"/>
                </a:lnTo>
                <a:lnTo>
                  <a:pt x="41935" y="180182"/>
                </a:lnTo>
                <a:lnTo>
                  <a:pt x="76898" y="271267"/>
                </a:lnTo>
                <a:lnTo>
                  <a:pt x="78308" y="274937"/>
                </a:lnTo>
                <a:lnTo>
                  <a:pt x="82435" y="276766"/>
                </a:lnTo>
                <a:lnTo>
                  <a:pt x="86106" y="275356"/>
                </a:lnTo>
                <a:lnTo>
                  <a:pt x="257975" y="209379"/>
                </a:lnTo>
                <a:lnTo>
                  <a:pt x="261658" y="207970"/>
                </a:lnTo>
                <a:lnTo>
                  <a:pt x="263486" y="203855"/>
                </a:lnTo>
                <a:lnTo>
                  <a:pt x="262077" y="200172"/>
                </a:lnTo>
                <a:lnTo>
                  <a:pt x="227114" y="109100"/>
                </a:lnTo>
                <a:lnTo>
                  <a:pt x="235889" y="105722"/>
                </a:lnTo>
                <a:lnTo>
                  <a:pt x="239572" y="104312"/>
                </a:lnTo>
                <a:lnTo>
                  <a:pt x="241401" y="100198"/>
                </a:lnTo>
                <a:lnTo>
                  <a:pt x="239991" y="96515"/>
                </a:lnTo>
                <a:lnTo>
                  <a:pt x="217462" y="37815"/>
                </a:lnTo>
                <a:lnTo>
                  <a:pt x="216052" y="34132"/>
                </a:lnTo>
                <a:lnTo>
                  <a:pt x="211924" y="32303"/>
                </a:lnTo>
                <a:lnTo>
                  <a:pt x="208241" y="33713"/>
                </a:lnTo>
                <a:lnTo>
                  <a:pt x="187312" y="41752"/>
                </a:lnTo>
                <a:lnTo>
                  <a:pt x="189814" y="34729"/>
                </a:lnTo>
                <a:lnTo>
                  <a:pt x="189712" y="27046"/>
                </a:lnTo>
                <a:lnTo>
                  <a:pt x="187045" y="20086"/>
                </a:lnTo>
                <a:close/>
              </a:path>
            </a:pathLst>
          </a:custGeom>
          <a:ln w="11430">
            <a:solidFill>
              <a:srgbClr val="61666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014010" y="1715138"/>
            <a:ext cx="248729" cy="264111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024659" y="1966620"/>
            <a:ext cx="5612765" cy="568960"/>
          </a:xfrm>
          <a:custGeom>
            <a:avLst/>
            <a:gdLst/>
            <a:ahLst/>
            <a:cxnLst/>
            <a:rect l="l" t="t" r="r" b="b"/>
            <a:pathLst>
              <a:path w="5612765" h="568960">
                <a:moveTo>
                  <a:pt x="379336" y="284454"/>
                </a:moveTo>
                <a:lnTo>
                  <a:pt x="363448" y="231863"/>
                </a:lnTo>
                <a:lnTo>
                  <a:pt x="331914" y="197777"/>
                </a:lnTo>
                <a:lnTo>
                  <a:pt x="331914" y="284454"/>
                </a:lnTo>
                <a:lnTo>
                  <a:pt x="331012" y="293776"/>
                </a:lnTo>
                <a:lnTo>
                  <a:pt x="128358" y="507657"/>
                </a:lnTo>
                <a:lnTo>
                  <a:pt x="94830" y="521093"/>
                </a:lnTo>
                <a:lnTo>
                  <a:pt x="76835" y="517740"/>
                </a:lnTo>
                <a:lnTo>
                  <a:pt x="61302" y="507657"/>
                </a:lnTo>
                <a:lnTo>
                  <a:pt x="50901" y="491972"/>
                </a:lnTo>
                <a:lnTo>
                  <a:pt x="47434" y="474129"/>
                </a:lnTo>
                <a:lnTo>
                  <a:pt x="50901" y="456272"/>
                </a:lnTo>
                <a:lnTo>
                  <a:pt x="61302" y="440601"/>
                </a:lnTo>
                <a:lnTo>
                  <a:pt x="217449" y="284454"/>
                </a:lnTo>
                <a:lnTo>
                  <a:pt x="61302" y="128308"/>
                </a:lnTo>
                <a:lnTo>
                  <a:pt x="55359" y="121069"/>
                </a:lnTo>
                <a:lnTo>
                  <a:pt x="51003" y="112941"/>
                </a:lnTo>
                <a:lnTo>
                  <a:pt x="48323" y="104114"/>
                </a:lnTo>
                <a:lnTo>
                  <a:pt x="47409" y="94792"/>
                </a:lnTo>
                <a:lnTo>
                  <a:pt x="48323" y="85471"/>
                </a:lnTo>
                <a:lnTo>
                  <a:pt x="77000" y="50838"/>
                </a:lnTo>
                <a:lnTo>
                  <a:pt x="94830" y="47371"/>
                </a:lnTo>
                <a:lnTo>
                  <a:pt x="103898" y="48234"/>
                </a:lnTo>
                <a:lnTo>
                  <a:pt x="318020" y="250888"/>
                </a:lnTo>
                <a:lnTo>
                  <a:pt x="331914" y="284454"/>
                </a:lnTo>
                <a:lnTo>
                  <a:pt x="331914" y="197777"/>
                </a:lnTo>
                <a:lnTo>
                  <a:pt x="181508" y="47371"/>
                </a:lnTo>
                <a:lnTo>
                  <a:pt x="161874" y="27736"/>
                </a:lnTo>
                <a:lnTo>
                  <a:pt x="130543" y="6934"/>
                </a:lnTo>
                <a:lnTo>
                  <a:pt x="94830" y="0"/>
                </a:lnTo>
                <a:lnTo>
                  <a:pt x="59131" y="6934"/>
                </a:lnTo>
                <a:lnTo>
                  <a:pt x="27787" y="27736"/>
                </a:lnTo>
                <a:lnTo>
                  <a:pt x="15887" y="42189"/>
                </a:lnTo>
                <a:lnTo>
                  <a:pt x="7175" y="58470"/>
                </a:lnTo>
                <a:lnTo>
                  <a:pt x="1828" y="76149"/>
                </a:lnTo>
                <a:lnTo>
                  <a:pt x="0" y="94792"/>
                </a:lnTo>
                <a:lnTo>
                  <a:pt x="1828" y="113436"/>
                </a:lnTo>
                <a:lnTo>
                  <a:pt x="7175" y="131114"/>
                </a:lnTo>
                <a:lnTo>
                  <a:pt x="15887" y="147383"/>
                </a:lnTo>
                <a:lnTo>
                  <a:pt x="27787" y="161836"/>
                </a:lnTo>
                <a:lnTo>
                  <a:pt x="150406" y="284454"/>
                </a:lnTo>
                <a:lnTo>
                  <a:pt x="27787" y="407085"/>
                </a:lnTo>
                <a:lnTo>
                  <a:pt x="15887" y="421563"/>
                </a:lnTo>
                <a:lnTo>
                  <a:pt x="7175" y="437832"/>
                </a:lnTo>
                <a:lnTo>
                  <a:pt x="1828" y="455485"/>
                </a:lnTo>
                <a:lnTo>
                  <a:pt x="0" y="474129"/>
                </a:lnTo>
                <a:lnTo>
                  <a:pt x="1828" y="492772"/>
                </a:lnTo>
                <a:lnTo>
                  <a:pt x="27787" y="541172"/>
                </a:lnTo>
                <a:lnTo>
                  <a:pt x="76200" y="567143"/>
                </a:lnTo>
                <a:lnTo>
                  <a:pt x="94830" y="568960"/>
                </a:lnTo>
                <a:lnTo>
                  <a:pt x="113474" y="567143"/>
                </a:lnTo>
                <a:lnTo>
                  <a:pt x="131127" y="561784"/>
                </a:lnTo>
                <a:lnTo>
                  <a:pt x="147408" y="553072"/>
                </a:lnTo>
                <a:lnTo>
                  <a:pt x="161874" y="541172"/>
                </a:lnTo>
                <a:lnTo>
                  <a:pt x="181952" y="521093"/>
                </a:lnTo>
                <a:lnTo>
                  <a:pt x="351548" y="351510"/>
                </a:lnTo>
                <a:lnTo>
                  <a:pt x="363448" y="337045"/>
                </a:lnTo>
                <a:lnTo>
                  <a:pt x="372160" y="320776"/>
                </a:lnTo>
                <a:lnTo>
                  <a:pt x="377520" y="303098"/>
                </a:lnTo>
                <a:lnTo>
                  <a:pt x="379336" y="284454"/>
                </a:lnTo>
                <a:close/>
              </a:path>
              <a:path w="5612765" h="568960">
                <a:moveTo>
                  <a:pt x="711263" y="284454"/>
                </a:moveTo>
                <a:lnTo>
                  <a:pt x="695375" y="231863"/>
                </a:lnTo>
                <a:lnTo>
                  <a:pt x="663841" y="197777"/>
                </a:lnTo>
                <a:lnTo>
                  <a:pt x="663841" y="284454"/>
                </a:lnTo>
                <a:lnTo>
                  <a:pt x="662927" y="293776"/>
                </a:lnTo>
                <a:lnTo>
                  <a:pt x="460286" y="507657"/>
                </a:lnTo>
                <a:lnTo>
                  <a:pt x="426758" y="521093"/>
                </a:lnTo>
                <a:lnTo>
                  <a:pt x="408762" y="517740"/>
                </a:lnTo>
                <a:lnTo>
                  <a:pt x="393230" y="507657"/>
                </a:lnTo>
                <a:lnTo>
                  <a:pt x="382828" y="491972"/>
                </a:lnTo>
                <a:lnTo>
                  <a:pt x="379361" y="474129"/>
                </a:lnTo>
                <a:lnTo>
                  <a:pt x="382828" y="456272"/>
                </a:lnTo>
                <a:lnTo>
                  <a:pt x="393230" y="440601"/>
                </a:lnTo>
                <a:lnTo>
                  <a:pt x="549376" y="284454"/>
                </a:lnTo>
                <a:lnTo>
                  <a:pt x="393230" y="128308"/>
                </a:lnTo>
                <a:lnTo>
                  <a:pt x="387273" y="121069"/>
                </a:lnTo>
                <a:lnTo>
                  <a:pt x="382917" y="112941"/>
                </a:lnTo>
                <a:lnTo>
                  <a:pt x="380250" y="104114"/>
                </a:lnTo>
                <a:lnTo>
                  <a:pt x="379336" y="94792"/>
                </a:lnTo>
                <a:lnTo>
                  <a:pt x="380250" y="85471"/>
                </a:lnTo>
                <a:lnTo>
                  <a:pt x="408927" y="50838"/>
                </a:lnTo>
                <a:lnTo>
                  <a:pt x="426758" y="47371"/>
                </a:lnTo>
                <a:lnTo>
                  <a:pt x="435813" y="48234"/>
                </a:lnTo>
                <a:lnTo>
                  <a:pt x="649947" y="250888"/>
                </a:lnTo>
                <a:lnTo>
                  <a:pt x="663841" y="284454"/>
                </a:lnTo>
                <a:lnTo>
                  <a:pt x="663841" y="197777"/>
                </a:lnTo>
                <a:lnTo>
                  <a:pt x="513435" y="47371"/>
                </a:lnTo>
                <a:lnTo>
                  <a:pt x="493801" y="27736"/>
                </a:lnTo>
                <a:lnTo>
                  <a:pt x="462457" y="6934"/>
                </a:lnTo>
                <a:lnTo>
                  <a:pt x="426758" y="0"/>
                </a:lnTo>
                <a:lnTo>
                  <a:pt x="391045" y="6934"/>
                </a:lnTo>
                <a:lnTo>
                  <a:pt x="359714" y="27736"/>
                </a:lnTo>
                <a:lnTo>
                  <a:pt x="347802" y="42189"/>
                </a:lnTo>
                <a:lnTo>
                  <a:pt x="339090" y="58470"/>
                </a:lnTo>
                <a:lnTo>
                  <a:pt x="333743" y="76149"/>
                </a:lnTo>
                <a:lnTo>
                  <a:pt x="331927" y="94792"/>
                </a:lnTo>
                <a:lnTo>
                  <a:pt x="333743" y="113436"/>
                </a:lnTo>
                <a:lnTo>
                  <a:pt x="339090" y="131114"/>
                </a:lnTo>
                <a:lnTo>
                  <a:pt x="347802" y="147383"/>
                </a:lnTo>
                <a:lnTo>
                  <a:pt x="359714" y="161836"/>
                </a:lnTo>
                <a:lnTo>
                  <a:pt x="482333" y="284454"/>
                </a:lnTo>
                <a:lnTo>
                  <a:pt x="359714" y="407085"/>
                </a:lnTo>
                <a:lnTo>
                  <a:pt x="347802" y="421563"/>
                </a:lnTo>
                <a:lnTo>
                  <a:pt x="339090" y="437832"/>
                </a:lnTo>
                <a:lnTo>
                  <a:pt x="333743" y="455485"/>
                </a:lnTo>
                <a:lnTo>
                  <a:pt x="331927" y="474129"/>
                </a:lnTo>
                <a:lnTo>
                  <a:pt x="333743" y="492772"/>
                </a:lnTo>
                <a:lnTo>
                  <a:pt x="359714" y="541172"/>
                </a:lnTo>
                <a:lnTo>
                  <a:pt x="408114" y="567143"/>
                </a:lnTo>
                <a:lnTo>
                  <a:pt x="426758" y="568960"/>
                </a:lnTo>
                <a:lnTo>
                  <a:pt x="445389" y="567143"/>
                </a:lnTo>
                <a:lnTo>
                  <a:pt x="463054" y="561784"/>
                </a:lnTo>
                <a:lnTo>
                  <a:pt x="479323" y="553072"/>
                </a:lnTo>
                <a:lnTo>
                  <a:pt x="493801" y="541172"/>
                </a:lnTo>
                <a:lnTo>
                  <a:pt x="513880" y="521093"/>
                </a:lnTo>
                <a:lnTo>
                  <a:pt x="683475" y="351510"/>
                </a:lnTo>
                <a:lnTo>
                  <a:pt x="695375" y="337045"/>
                </a:lnTo>
                <a:lnTo>
                  <a:pt x="704088" y="320776"/>
                </a:lnTo>
                <a:lnTo>
                  <a:pt x="709434" y="303098"/>
                </a:lnTo>
                <a:lnTo>
                  <a:pt x="711263" y="284454"/>
                </a:lnTo>
                <a:close/>
              </a:path>
              <a:path w="5612765" h="568960">
                <a:moveTo>
                  <a:pt x="2328189" y="284467"/>
                </a:moveTo>
                <a:lnTo>
                  <a:pt x="2327503" y="277571"/>
                </a:lnTo>
                <a:lnTo>
                  <a:pt x="2326081" y="272910"/>
                </a:lnTo>
                <a:lnTo>
                  <a:pt x="2325535" y="271056"/>
                </a:lnTo>
                <a:lnTo>
                  <a:pt x="2322309" y="265049"/>
                </a:lnTo>
                <a:lnTo>
                  <a:pt x="2317902" y="259651"/>
                </a:lnTo>
                <a:lnTo>
                  <a:pt x="2261781" y="203530"/>
                </a:lnTo>
                <a:lnTo>
                  <a:pt x="2254974" y="196723"/>
                </a:lnTo>
                <a:lnTo>
                  <a:pt x="2247760" y="189484"/>
                </a:lnTo>
                <a:lnTo>
                  <a:pt x="2236139" y="181775"/>
                </a:lnTo>
                <a:lnTo>
                  <a:pt x="2231517" y="180873"/>
                </a:lnTo>
                <a:lnTo>
                  <a:pt x="2222931" y="179197"/>
                </a:lnTo>
                <a:lnTo>
                  <a:pt x="2209673" y="181762"/>
                </a:lnTo>
                <a:lnTo>
                  <a:pt x="2187791" y="214274"/>
                </a:lnTo>
                <a:lnTo>
                  <a:pt x="2188464" y="221170"/>
                </a:lnTo>
                <a:lnTo>
                  <a:pt x="2190445" y="227711"/>
                </a:lnTo>
                <a:lnTo>
                  <a:pt x="2193671" y="233743"/>
                </a:lnTo>
                <a:lnTo>
                  <a:pt x="2198103" y="239141"/>
                </a:lnTo>
                <a:lnTo>
                  <a:pt x="2243442" y="284480"/>
                </a:lnTo>
                <a:lnTo>
                  <a:pt x="2198103" y="329819"/>
                </a:lnTo>
                <a:lnTo>
                  <a:pt x="2193671" y="335216"/>
                </a:lnTo>
                <a:lnTo>
                  <a:pt x="2190445" y="341236"/>
                </a:lnTo>
                <a:lnTo>
                  <a:pt x="2188464" y="347764"/>
                </a:lnTo>
                <a:lnTo>
                  <a:pt x="2187791" y="354660"/>
                </a:lnTo>
                <a:lnTo>
                  <a:pt x="2188464" y="361569"/>
                </a:lnTo>
                <a:lnTo>
                  <a:pt x="2215985" y="389089"/>
                </a:lnTo>
                <a:lnTo>
                  <a:pt x="2222868" y="389763"/>
                </a:lnTo>
                <a:lnTo>
                  <a:pt x="2229789" y="389089"/>
                </a:lnTo>
                <a:lnTo>
                  <a:pt x="2236317" y="387108"/>
                </a:lnTo>
                <a:lnTo>
                  <a:pt x="2242337" y="383882"/>
                </a:lnTo>
                <a:lnTo>
                  <a:pt x="2242629" y="383654"/>
                </a:lnTo>
                <a:lnTo>
                  <a:pt x="2247760" y="379476"/>
                </a:lnTo>
                <a:lnTo>
                  <a:pt x="2275802" y="351383"/>
                </a:lnTo>
                <a:lnTo>
                  <a:pt x="2317902" y="309283"/>
                </a:lnTo>
                <a:lnTo>
                  <a:pt x="2322296" y="303936"/>
                </a:lnTo>
                <a:lnTo>
                  <a:pt x="2322525" y="303517"/>
                </a:lnTo>
                <a:lnTo>
                  <a:pt x="2325535" y="297916"/>
                </a:lnTo>
                <a:lnTo>
                  <a:pt x="2326678" y="294081"/>
                </a:lnTo>
                <a:lnTo>
                  <a:pt x="2327491" y="291388"/>
                </a:lnTo>
                <a:lnTo>
                  <a:pt x="2328189" y="284467"/>
                </a:lnTo>
                <a:close/>
              </a:path>
              <a:path w="5612765" h="568960">
                <a:moveTo>
                  <a:pt x="3866477" y="284454"/>
                </a:moveTo>
                <a:lnTo>
                  <a:pt x="3850589" y="231863"/>
                </a:lnTo>
                <a:lnTo>
                  <a:pt x="3819055" y="197777"/>
                </a:lnTo>
                <a:lnTo>
                  <a:pt x="3819055" y="284454"/>
                </a:lnTo>
                <a:lnTo>
                  <a:pt x="3818140" y="293776"/>
                </a:lnTo>
                <a:lnTo>
                  <a:pt x="3615499" y="507657"/>
                </a:lnTo>
                <a:lnTo>
                  <a:pt x="3581971" y="521093"/>
                </a:lnTo>
                <a:lnTo>
                  <a:pt x="3563975" y="517740"/>
                </a:lnTo>
                <a:lnTo>
                  <a:pt x="3548443" y="507657"/>
                </a:lnTo>
                <a:lnTo>
                  <a:pt x="3538042" y="491972"/>
                </a:lnTo>
                <a:lnTo>
                  <a:pt x="3534575" y="474129"/>
                </a:lnTo>
                <a:lnTo>
                  <a:pt x="3538042" y="456272"/>
                </a:lnTo>
                <a:lnTo>
                  <a:pt x="3548443" y="440601"/>
                </a:lnTo>
                <a:lnTo>
                  <a:pt x="3704590" y="284454"/>
                </a:lnTo>
                <a:lnTo>
                  <a:pt x="3548443" y="128308"/>
                </a:lnTo>
                <a:lnTo>
                  <a:pt x="3542500" y="121069"/>
                </a:lnTo>
                <a:lnTo>
                  <a:pt x="3538143" y="112941"/>
                </a:lnTo>
                <a:lnTo>
                  <a:pt x="3535464" y="104114"/>
                </a:lnTo>
                <a:lnTo>
                  <a:pt x="3534549" y="94792"/>
                </a:lnTo>
                <a:lnTo>
                  <a:pt x="3535464" y="85471"/>
                </a:lnTo>
                <a:lnTo>
                  <a:pt x="3564140" y="50838"/>
                </a:lnTo>
                <a:lnTo>
                  <a:pt x="3581971" y="47371"/>
                </a:lnTo>
                <a:lnTo>
                  <a:pt x="3591039" y="48234"/>
                </a:lnTo>
                <a:lnTo>
                  <a:pt x="3805161" y="250888"/>
                </a:lnTo>
                <a:lnTo>
                  <a:pt x="3819055" y="284454"/>
                </a:lnTo>
                <a:lnTo>
                  <a:pt x="3819055" y="197777"/>
                </a:lnTo>
                <a:lnTo>
                  <a:pt x="3668649" y="47371"/>
                </a:lnTo>
                <a:lnTo>
                  <a:pt x="3649014" y="27736"/>
                </a:lnTo>
                <a:lnTo>
                  <a:pt x="3617671" y="6934"/>
                </a:lnTo>
                <a:lnTo>
                  <a:pt x="3581971" y="0"/>
                </a:lnTo>
                <a:lnTo>
                  <a:pt x="3546259" y="6934"/>
                </a:lnTo>
                <a:lnTo>
                  <a:pt x="3514928" y="27736"/>
                </a:lnTo>
                <a:lnTo>
                  <a:pt x="3503015" y="42189"/>
                </a:lnTo>
                <a:lnTo>
                  <a:pt x="3494303" y="58470"/>
                </a:lnTo>
                <a:lnTo>
                  <a:pt x="3488956" y="76149"/>
                </a:lnTo>
                <a:lnTo>
                  <a:pt x="3487140" y="94792"/>
                </a:lnTo>
                <a:lnTo>
                  <a:pt x="3488956" y="113436"/>
                </a:lnTo>
                <a:lnTo>
                  <a:pt x="3494303" y="131114"/>
                </a:lnTo>
                <a:lnTo>
                  <a:pt x="3503015" y="147383"/>
                </a:lnTo>
                <a:lnTo>
                  <a:pt x="3514928" y="161836"/>
                </a:lnTo>
                <a:lnTo>
                  <a:pt x="3637546" y="284454"/>
                </a:lnTo>
                <a:lnTo>
                  <a:pt x="3514928" y="407085"/>
                </a:lnTo>
                <a:lnTo>
                  <a:pt x="3503015" y="421563"/>
                </a:lnTo>
                <a:lnTo>
                  <a:pt x="3494303" y="437832"/>
                </a:lnTo>
                <a:lnTo>
                  <a:pt x="3488956" y="455485"/>
                </a:lnTo>
                <a:lnTo>
                  <a:pt x="3487140" y="474129"/>
                </a:lnTo>
                <a:lnTo>
                  <a:pt x="3488956" y="492772"/>
                </a:lnTo>
                <a:lnTo>
                  <a:pt x="3514928" y="541172"/>
                </a:lnTo>
                <a:lnTo>
                  <a:pt x="3563328" y="567143"/>
                </a:lnTo>
                <a:lnTo>
                  <a:pt x="3581971" y="568960"/>
                </a:lnTo>
                <a:lnTo>
                  <a:pt x="3600615" y="567143"/>
                </a:lnTo>
                <a:lnTo>
                  <a:pt x="3618268" y="561784"/>
                </a:lnTo>
                <a:lnTo>
                  <a:pt x="3634536" y="553072"/>
                </a:lnTo>
                <a:lnTo>
                  <a:pt x="3649014" y="541172"/>
                </a:lnTo>
                <a:lnTo>
                  <a:pt x="3669093" y="521093"/>
                </a:lnTo>
                <a:lnTo>
                  <a:pt x="3838689" y="351510"/>
                </a:lnTo>
                <a:lnTo>
                  <a:pt x="3850589" y="337045"/>
                </a:lnTo>
                <a:lnTo>
                  <a:pt x="3859301" y="320776"/>
                </a:lnTo>
                <a:lnTo>
                  <a:pt x="3864648" y="303098"/>
                </a:lnTo>
                <a:lnTo>
                  <a:pt x="3866477" y="284454"/>
                </a:lnTo>
                <a:close/>
              </a:path>
              <a:path w="5612765" h="568960">
                <a:moveTo>
                  <a:pt x="4198391" y="284454"/>
                </a:moveTo>
                <a:lnTo>
                  <a:pt x="4182516" y="231863"/>
                </a:lnTo>
                <a:lnTo>
                  <a:pt x="4150969" y="197777"/>
                </a:lnTo>
                <a:lnTo>
                  <a:pt x="4150969" y="284454"/>
                </a:lnTo>
                <a:lnTo>
                  <a:pt x="4150068" y="293776"/>
                </a:lnTo>
                <a:lnTo>
                  <a:pt x="3947414" y="507657"/>
                </a:lnTo>
                <a:lnTo>
                  <a:pt x="3913886" y="521093"/>
                </a:lnTo>
                <a:lnTo>
                  <a:pt x="3895890" y="517740"/>
                </a:lnTo>
                <a:lnTo>
                  <a:pt x="3880358" y="507657"/>
                </a:lnTo>
                <a:lnTo>
                  <a:pt x="3869956" y="491972"/>
                </a:lnTo>
                <a:lnTo>
                  <a:pt x="3866489" y="474129"/>
                </a:lnTo>
                <a:lnTo>
                  <a:pt x="3869956" y="456272"/>
                </a:lnTo>
                <a:lnTo>
                  <a:pt x="3880358" y="440601"/>
                </a:lnTo>
                <a:lnTo>
                  <a:pt x="4036504" y="284454"/>
                </a:lnTo>
                <a:lnTo>
                  <a:pt x="3880358" y="128308"/>
                </a:lnTo>
                <a:lnTo>
                  <a:pt x="3874414" y="121069"/>
                </a:lnTo>
                <a:lnTo>
                  <a:pt x="3870058" y="112941"/>
                </a:lnTo>
                <a:lnTo>
                  <a:pt x="3867378" y="104114"/>
                </a:lnTo>
                <a:lnTo>
                  <a:pt x="3866464" y="94792"/>
                </a:lnTo>
                <a:lnTo>
                  <a:pt x="3867378" y="85471"/>
                </a:lnTo>
                <a:lnTo>
                  <a:pt x="3896068" y="50838"/>
                </a:lnTo>
                <a:lnTo>
                  <a:pt x="3913886" y="47371"/>
                </a:lnTo>
                <a:lnTo>
                  <a:pt x="3922953" y="48234"/>
                </a:lnTo>
                <a:lnTo>
                  <a:pt x="4137075" y="250888"/>
                </a:lnTo>
                <a:lnTo>
                  <a:pt x="4150969" y="284454"/>
                </a:lnTo>
                <a:lnTo>
                  <a:pt x="4150969" y="197777"/>
                </a:lnTo>
                <a:lnTo>
                  <a:pt x="4000563" y="47371"/>
                </a:lnTo>
                <a:lnTo>
                  <a:pt x="3980929" y="27736"/>
                </a:lnTo>
                <a:lnTo>
                  <a:pt x="3949598" y="6934"/>
                </a:lnTo>
                <a:lnTo>
                  <a:pt x="3913886" y="0"/>
                </a:lnTo>
                <a:lnTo>
                  <a:pt x="3878186" y="6934"/>
                </a:lnTo>
                <a:lnTo>
                  <a:pt x="3846842" y="27736"/>
                </a:lnTo>
                <a:lnTo>
                  <a:pt x="3834942" y="42189"/>
                </a:lnTo>
                <a:lnTo>
                  <a:pt x="3826230" y="58470"/>
                </a:lnTo>
                <a:lnTo>
                  <a:pt x="3820884" y="76149"/>
                </a:lnTo>
                <a:lnTo>
                  <a:pt x="3819055" y="94792"/>
                </a:lnTo>
                <a:lnTo>
                  <a:pt x="3820884" y="113436"/>
                </a:lnTo>
                <a:lnTo>
                  <a:pt x="3826230" y="131114"/>
                </a:lnTo>
                <a:lnTo>
                  <a:pt x="3834942" y="147383"/>
                </a:lnTo>
                <a:lnTo>
                  <a:pt x="3846842" y="161836"/>
                </a:lnTo>
                <a:lnTo>
                  <a:pt x="3969461" y="284454"/>
                </a:lnTo>
                <a:lnTo>
                  <a:pt x="3846842" y="407085"/>
                </a:lnTo>
                <a:lnTo>
                  <a:pt x="3834942" y="421563"/>
                </a:lnTo>
                <a:lnTo>
                  <a:pt x="3826230" y="437832"/>
                </a:lnTo>
                <a:lnTo>
                  <a:pt x="3820884" y="455485"/>
                </a:lnTo>
                <a:lnTo>
                  <a:pt x="3819055" y="474129"/>
                </a:lnTo>
                <a:lnTo>
                  <a:pt x="3820884" y="492772"/>
                </a:lnTo>
                <a:lnTo>
                  <a:pt x="3846842" y="541172"/>
                </a:lnTo>
                <a:lnTo>
                  <a:pt x="3895255" y="567143"/>
                </a:lnTo>
                <a:lnTo>
                  <a:pt x="3913886" y="568960"/>
                </a:lnTo>
                <a:lnTo>
                  <a:pt x="3932529" y="567143"/>
                </a:lnTo>
                <a:lnTo>
                  <a:pt x="3950195" y="561784"/>
                </a:lnTo>
                <a:lnTo>
                  <a:pt x="3966464" y="553072"/>
                </a:lnTo>
                <a:lnTo>
                  <a:pt x="3980929" y="541172"/>
                </a:lnTo>
                <a:lnTo>
                  <a:pt x="4001008" y="521093"/>
                </a:lnTo>
                <a:lnTo>
                  <a:pt x="4170603" y="351510"/>
                </a:lnTo>
                <a:lnTo>
                  <a:pt x="4182516" y="337045"/>
                </a:lnTo>
                <a:lnTo>
                  <a:pt x="4191228" y="320776"/>
                </a:lnTo>
                <a:lnTo>
                  <a:pt x="4196575" y="303098"/>
                </a:lnTo>
                <a:lnTo>
                  <a:pt x="4198391" y="284454"/>
                </a:lnTo>
                <a:close/>
              </a:path>
              <a:path w="5612765" h="568960">
                <a:moveTo>
                  <a:pt x="5612511" y="284467"/>
                </a:moveTo>
                <a:lnTo>
                  <a:pt x="5611825" y="277571"/>
                </a:lnTo>
                <a:lnTo>
                  <a:pt x="5610403" y="272910"/>
                </a:lnTo>
                <a:lnTo>
                  <a:pt x="5609856" y="271056"/>
                </a:lnTo>
                <a:lnTo>
                  <a:pt x="5606631" y="265049"/>
                </a:lnTo>
                <a:lnTo>
                  <a:pt x="5602224" y="259651"/>
                </a:lnTo>
                <a:lnTo>
                  <a:pt x="5546102" y="203530"/>
                </a:lnTo>
                <a:lnTo>
                  <a:pt x="5539295" y="196723"/>
                </a:lnTo>
                <a:lnTo>
                  <a:pt x="5532082" y="189484"/>
                </a:lnTo>
                <a:lnTo>
                  <a:pt x="5520474" y="181775"/>
                </a:lnTo>
                <a:lnTo>
                  <a:pt x="5517515" y="181203"/>
                </a:lnTo>
                <a:lnTo>
                  <a:pt x="5507253" y="179197"/>
                </a:lnTo>
                <a:lnTo>
                  <a:pt x="5493994" y="181762"/>
                </a:lnTo>
                <a:lnTo>
                  <a:pt x="5472112" y="214274"/>
                </a:lnTo>
                <a:lnTo>
                  <a:pt x="5472785" y="221170"/>
                </a:lnTo>
                <a:lnTo>
                  <a:pt x="5474767" y="227711"/>
                </a:lnTo>
                <a:lnTo>
                  <a:pt x="5477992" y="233743"/>
                </a:lnTo>
                <a:lnTo>
                  <a:pt x="5482425" y="239141"/>
                </a:lnTo>
                <a:lnTo>
                  <a:pt x="5527764" y="284480"/>
                </a:lnTo>
                <a:lnTo>
                  <a:pt x="5482425" y="329819"/>
                </a:lnTo>
                <a:lnTo>
                  <a:pt x="5477992" y="335216"/>
                </a:lnTo>
                <a:lnTo>
                  <a:pt x="5474767" y="341236"/>
                </a:lnTo>
                <a:lnTo>
                  <a:pt x="5472785" y="347764"/>
                </a:lnTo>
                <a:lnTo>
                  <a:pt x="5472112" y="354660"/>
                </a:lnTo>
                <a:lnTo>
                  <a:pt x="5472785" y="361569"/>
                </a:lnTo>
                <a:lnTo>
                  <a:pt x="5500306" y="389089"/>
                </a:lnTo>
                <a:lnTo>
                  <a:pt x="5507190" y="389763"/>
                </a:lnTo>
                <a:lnTo>
                  <a:pt x="5514111" y="389089"/>
                </a:lnTo>
                <a:lnTo>
                  <a:pt x="5520639" y="387108"/>
                </a:lnTo>
                <a:lnTo>
                  <a:pt x="5526659" y="383882"/>
                </a:lnTo>
                <a:lnTo>
                  <a:pt x="5526951" y="383654"/>
                </a:lnTo>
                <a:lnTo>
                  <a:pt x="5532082" y="379476"/>
                </a:lnTo>
                <a:lnTo>
                  <a:pt x="5560123" y="351383"/>
                </a:lnTo>
                <a:lnTo>
                  <a:pt x="5602224" y="309283"/>
                </a:lnTo>
                <a:lnTo>
                  <a:pt x="5606618" y="303936"/>
                </a:lnTo>
                <a:lnTo>
                  <a:pt x="5606847" y="303517"/>
                </a:lnTo>
                <a:lnTo>
                  <a:pt x="5609856" y="297916"/>
                </a:lnTo>
                <a:lnTo>
                  <a:pt x="5610999" y="294081"/>
                </a:lnTo>
                <a:lnTo>
                  <a:pt x="5611812" y="291388"/>
                </a:lnTo>
                <a:lnTo>
                  <a:pt x="5612511" y="2844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73144" y="3136982"/>
            <a:ext cx="6118860" cy="0"/>
          </a:xfrm>
          <a:custGeom>
            <a:avLst/>
            <a:gdLst/>
            <a:ahLst/>
            <a:cxnLst/>
            <a:rect l="l" t="t" r="r" b="b"/>
            <a:pathLst>
              <a:path w="6118859">
                <a:moveTo>
                  <a:pt x="0" y="0"/>
                </a:moveTo>
                <a:lnTo>
                  <a:pt x="6118263" y="0"/>
                </a:lnTo>
              </a:path>
            </a:pathLst>
          </a:custGeom>
          <a:ln w="50800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51224" y="3015071"/>
            <a:ext cx="243839" cy="243827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366001" y="3009982"/>
            <a:ext cx="254000" cy="254000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025831" y="1847048"/>
            <a:ext cx="76174" cy="76161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791639" y="1797926"/>
            <a:ext cx="544830" cy="906780"/>
          </a:xfrm>
          <a:custGeom>
            <a:avLst/>
            <a:gdLst/>
            <a:ahLst/>
            <a:cxnLst/>
            <a:rect l="l" t="t" r="r" b="b"/>
            <a:pathLst>
              <a:path w="544829" h="906780">
                <a:moveTo>
                  <a:pt x="487438" y="257048"/>
                </a:moveTo>
                <a:lnTo>
                  <a:pt x="57124" y="257048"/>
                </a:lnTo>
                <a:lnTo>
                  <a:pt x="34863" y="261668"/>
                </a:lnTo>
                <a:lnTo>
                  <a:pt x="16708" y="274018"/>
                </a:lnTo>
                <a:lnTo>
                  <a:pt x="4480" y="292259"/>
                </a:lnTo>
                <a:lnTo>
                  <a:pt x="0" y="314553"/>
                </a:lnTo>
                <a:lnTo>
                  <a:pt x="77" y="888060"/>
                </a:lnTo>
                <a:lnTo>
                  <a:pt x="1468" y="894928"/>
                </a:lnTo>
                <a:lnTo>
                  <a:pt x="5470" y="900860"/>
                </a:lnTo>
                <a:lnTo>
                  <a:pt x="11401" y="904865"/>
                </a:lnTo>
                <a:lnTo>
                  <a:pt x="18656" y="906335"/>
                </a:lnTo>
                <a:lnTo>
                  <a:pt x="525525" y="906335"/>
                </a:lnTo>
                <a:lnTo>
                  <a:pt x="532808" y="905005"/>
                </a:lnTo>
                <a:lnTo>
                  <a:pt x="538826" y="901122"/>
                </a:lnTo>
                <a:lnTo>
                  <a:pt x="542953" y="895276"/>
                </a:lnTo>
                <a:lnTo>
                  <a:pt x="544563" y="888060"/>
                </a:lnTo>
                <a:lnTo>
                  <a:pt x="544563" y="868260"/>
                </a:lnTo>
                <a:lnTo>
                  <a:pt x="38074" y="868260"/>
                </a:lnTo>
                <a:lnTo>
                  <a:pt x="38074" y="314553"/>
                </a:lnTo>
                <a:lnTo>
                  <a:pt x="39550" y="307045"/>
                </a:lnTo>
                <a:lnTo>
                  <a:pt x="43599" y="300915"/>
                </a:lnTo>
                <a:lnTo>
                  <a:pt x="49647" y="296749"/>
                </a:lnTo>
                <a:lnTo>
                  <a:pt x="57124" y="295135"/>
                </a:lnTo>
                <a:lnTo>
                  <a:pt x="540660" y="295135"/>
                </a:lnTo>
                <a:lnTo>
                  <a:pt x="540082" y="292259"/>
                </a:lnTo>
                <a:lnTo>
                  <a:pt x="527854" y="274018"/>
                </a:lnTo>
                <a:lnTo>
                  <a:pt x="509700" y="261668"/>
                </a:lnTo>
                <a:lnTo>
                  <a:pt x="487438" y="257048"/>
                </a:lnTo>
                <a:close/>
              </a:path>
              <a:path w="544829" h="906780">
                <a:moveTo>
                  <a:pt x="540660" y="295135"/>
                </a:moveTo>
                <a:lnTo>
                  <a:pt x="487438" y="295135"/>
                </a:lnTo>
                <a:lnTo>
                  <a:pt x="494913" y="296776"/>
                </a:lnTo>
                <a:lnTo>
                  <a:pt x="500957" y="300986"/>
                </a:lnTo>
                <a:lnTo>
                  <a:pt x="505001" y="307126"/>
                </a:lnTo>
                <a:lnTo>
                  <a:pt x="506475" y="314553"/>
                </a:lnTo>
                <a:lnTo>
                  <a:pt x="506475" y="868260"/>
                </a:lnTo>
                <a:lnTo>
                  <a:pt x="544563" y="868260"/>
                </a:lnTo>
                <a:lnTo>
                  <a:pt x="544563" y="314553"/>
                </a:lnTo>
                <a:lnTo>
                  <a:pt x="540660" y="295135"/>
                </a:lnTo>
                <a:close/>
              </a:path>
              <a:path w="544829" h="906780">
                <a:moveTo>
                  <a:pt x="291325" y="295135"/>
                </a:moveTo>
                <a:lnTo>
                  <a:pt x="253237" y="295135"/>
                </a:lnTo>
                <a:lnTo>
                  <a:pt x="253237" y="719734"/>
                </a:lnTo>
                <a:lnTo>
                  <a:pt x="254740" y="727131"/>
                </a:lnTo>
                <a:lnTo>
                  <a:pt x="258832" y="733188"/>
                </a:lnTo>
                <a:lnTo>
                  <a:pt x="264885" y="737281"/>
                </a:lnTo>
                <a:lnTo>
                  <a:pt x="272275" y="738784"/>
                </a:lnTo>
                <a:lnTo>
                  <a:pt x="279672" y="737281"/>
                </a:lnTo>
                <a:lnTo>
                  <a:pt x="285729" y="733188"/>
                </a:lnTo>
                <a:lnTo>
                  <a:pt x="289822" y="727131"/>
                </a:lnTo>
                <a:lnTo>
                  <a:pt x="291325" y="719734"/>
                </a:lnTo>
                <a:lnTo>
                  <a:pt x="291325" y="295135"/>
                </a:lnTo>
                <a:close/>
              </a:path>
              <a:path w="544829" h="906780">
                <a:moveTo>
                  <a:pt x="337019" y="0"/>
                </a:moveTo>
                <a:lnTo>
                  <a:pt x="208495" y="0"/>
                </a:lnTo>
                <a:lnTo>
                  <a:pt x="200950" y="1416"/>
                </a:lnTo>
                <a:lnTo>
                  <a:pt x="194565" y="5332"/>
                </a:lnTo>
                <a:lnTo>
                  <a:pt x="190145" y="11246"/>
                </a:lnTo>
                <a:lnTo>
                  <a:pt x="188535" y="18465"/>
                </a:lnTo>
                <a:lnTo>
                  <a:pt x="188493" y="133858"/>
                </a:lnTo>
                <a:lnTo>
                  <a:pt x="174810" y="137130"/>
                </a:lnTo>
                <a:lnTo>
                  <a:pt x="163269" y="145327"/>
                </a:lnTo>
                <a:lnTo>
                  <a:pt x="155298" y="157309"/>
                </a:lnTo>
                <a:lnTo>
                  <a:pt x="152440" y="171361"/>
                </a:lnTo>
                <a:lnTo>
                  <a:pt x="152323" y="257048"/>
                </a:lnTo>
                <a:lnTo>
                  <a:pt x="190398" y="257048"/>
                </a:lnTo>
                <a:lnTo>
                  <a:pt x="190398" y="171361"/>
                </a:lnTo>
                <a:lnTo>
                  <a:pt x="390261" y="171361"/>
                </a:lnTo>
                <a:lnTo>
                  <a:pt x="387626" y="157577"/>
                </a:lnTo>
                <a:lnTo>
                  <a:pt x="380096" y="145803"/>
                </a:lnTo>
                <a:lnTo>
                  <a:pt x="368640" y="137528"/>
                </a:lnTo>
                <a:lnTo>
                  <a:pt x="354152" y="133858"/>
                </a:lnTo>
                <a:lnTo>
                  <a:pt x="354152" y="133273"/>
                </a:lnTo>
                <a:lnTo>
                  <a:pt x="226580" y="133273"/>
                </a:lnTo>
                <a:lnTo>
                  <a:pt x="226580" y="38074"/>
                </a:lnTo>
                <a:lnTo>
                  <a:pt x="354152" y="38074"/>
                </a:lnTo>
                <a:lnTo>
                  <a:pt x="354152" y="18465"/>
                </a:lnTo>
                <a:lnTo>
                  <a:pt x="353027" y="11460"/>
                </a:lnTo>
                <a:lnTo>
                  <a:pt x="349438" y="5665"/>
                </a:lnTo>
                <a:lnTo>
                  <a:pt x="343924" y="1654"/>
                </a:lnTo>
                <a:lnTo>
                  <a:pt x="337019" y="0"/>
                </a:lnTo>
                <a:close/>
              </a:path>
              <a:path w="544829" h="906780">
                <a:moveTo>
                  <a:pt x="291312" y="171361"/>
                </a:moveTo>
                <a:lnTo>
                  <a:pt x="253237" y="171361"/>
                </a:lnTo>
                <a:lnTo>
                  <a:pt x="253237" y="257048"/>
                </a:lnTo>
                <a:lnTo>
                  <a:pt x="291312" y="257048"/>
                </a:lnTo>
                <a:lnTo>
                  <a:pt x="291312" y="171361"/>
                </a:lnTo>
                <a:close/>
              </a:path>
              <a:path w="544829" h="906780">
                <a:moveTo>
                  <a:pt x="390261" y="171361"/>
                </a:moveTo>
                <a:lnTo>
                  <a:pt x="352247" y="171361"/>
                </a:lnTo>
                <a:lnTo>
                  <a:pt x="352247" y="257048"/>
                </a:lnTo>
                <a:lnTo>
                  <a:pt x="390334" y="257048"/>
                </a:lnTo>
                <a:lnTo>
                  <a:pt x="390261" y="171361"/>
                </a:lnTo>
                <a:close/>
              </a:path>
              <a:path w="544829" h="906780">
                <a:moveTo>
                  <a:pt x="354152" y="38074"/>
                </a:moveTo>
                <a:lnTo>
                  <a:pt x="316077" y="38074"/>
                </a:lnTo>
                <a:lnTo>
                  <a:pt x="316077" y="133273"/>
                </a:lnTo>
                <a:lnTo>
                  <a:pt x="354152" y="133273"/>
                </a:lnTo>
                <a:lnTo>
                  <a:pt x="354152" y="38074"/>
                </a:lnTo>
                <a:close/>
              </a:path>
            </a:pathLst>
          </a:custGeom>
          <a:solidFill>
            <a:srgbClr val="6166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810000" y="3021226"/>
            <a:ext cx="164652" cy="230636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133600" y="3021226"/>
            <a:ext cx="164652" cy="230636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486400" y="3021226"/>
            <a:ext cx="164652" cy="230636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74304" y="3550968"/>
            <a:ext cx="1961514" cy="38100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20"/>
              </a:spcBef>
            </a:pPr>
            <a:r>
              <a:rPr sz="900" b="1" spc="-5" dirty="0">
                <a:solidFill>
                  <a:srgbClr val="61666A"/>
                </a:solidFill>
                <a:latin typeface="Arial"/>
                <a:cs typeface="Arial"/>
              </a:rPr>
              <a:t>Стань Партнёром </a:t>
            </a:r>
            <a:r>
              <a:rPr sz="900" b="1" dirty="0">
                <a:solidFill>
                  <a:srgbClr val="61666A"/>
                </a:solidFill>
                <a:latin typeface="Arial"/>
                <a:cs typeface="Arial"/>
              </a:rPr>
              <a:t>бренда</a:t>
            </a:r>
            <a:r>
              <a:rPr sz="900" b="1" spc="-65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61666A"/>
                </a:solidFill>
                <a:latin typeface="Arial"/>
                <a:cs typeface="Arial"/>
              </a:rPr>
              <a:t>Oriflame</a:t>
            </a:r>
            <a:endParaRPr sz="9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sz="900" dirty="0">
                <a:solidFill>
                  <a:srgbClr val="61666A"/>
                </a:solidFill>
                <a:latin typeface="Arial"/>
                <a:cs typeface="Arial"/>
              </a:rPr>
              <a:t>в </a:t>
            </a:r>
            <a:r>
              <a:rPr sz="900" spc="-5" dirty="0">
                <a:solidFill>
                  <a:srgbClr val="61666A"/>
                </a:solidFill>
                <a:latin typeface="Arial"/>
                <a:cs typeface="Arial"/>
              </a:rPr>
              <a:t>период действия</a:t>
            </a:r>
            <a:r>
              <a:rPr sz="900" spc="-30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900" spc="-5" dirty="0">
                <a:solidFill>
                  <a:srgbClr val="61666A"/>
                </a:solidFill>
                <a:latin typeface="Arial"/>
                <a:cs typeface="Arial"/>
              </a:rPr>
              <a:t>кампании</a:t>
            </a:r>
            <a:endParaRPr sz="9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078210" y="3550968"/>
            <a:ext cx="2274570" cy="533672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20"/>
              </a:spcBef>
            </a:pPr>
            <a:r>
              <a:rPr sz="900" b="1" spc="-5" dirty="0">
                <a:solidFill>
                  <a:srgbClr val="61666A"/>
                </a:solidFill>
                <a:latin typeface="Arial"/>
                <a:cs typeface="Arial"/>
              </a:rPr>
              <a:t>Сделай один заказ </a:t>
            </a:r>
            <a:r>
              <a:rPr sz="900" b="1" dirty="0">
                <a:solidFill>
                  <a:srgbClr val="61666A"/>
                </a:solidFill>
                <a:latin typeface="Arial"/>
                <a:cs typeface="Arial"/>
              </a:rPr>
              <a:t>на </a:t>
            </a:r>
            <a:r>
              <a:rPr sz="900" b="1" spc="-5" dirty="0">
                <a:solidFill>
                  <a:srgbClr val="61666A"/>
                </a:solidFill>
                <a:latin typeface="Arial"/>
                <a:cs typeface="Arial"/>
              </a:rPr>
              <a:t>50 </a:t>
            </a:r>
            <a:r>
              <a:rPr sz="900" b="1" dirty="0">
                <a:solidFill>
                  <a:srgbClr val="61666A"/>
                </a:solidFill>
                <a:latin typeface="Arial"/>
                <a:cs typeface="Arial"/>
              </a:rPr>
              <a:t>ББ (~</a:t>
            </a:r>
            <a:r>
              <a:rPr lang="en-US" sz="900" b="1" dirty="0">
                <a:solidFill>
                  <a:srgbClr val="61666A"/>
                </a:solidFill>
                <a:latin typeface="Arial"/>
                <a:cs typeface="Arial"/>
              </a:rPr>
              <a:t>70</a:t>
            </a:r>
            <a:r>
              <a:rPr sz="900" b="1" spc="-55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lang="en-US" sz="900" b="1" spc="-55" dirty="0">
                <a:solidFill>
                  <a:srgbClr val="61666A"/>
                </a:solidFill>
                <a:latin typeface="Arial"/>
                <a:cs typeface="Arial"/>
              </a:rPr>
              <a:t>BYN</a:t>
            </a:r>
            <a:r>
              <a:rPr sz="900" b="1" spc="-10" dirty="0">
                <a:solidFill>
                  <a:srgbClr val="61666A"/>
                </a:solidFill>
                <a:latin typeface="Arial"/>
                <a:cs typeface="Arial"/>
              </a:rPr>
              <a:t>)</a:t>
            </a:r>
            <a:endParaRPr sz="900" dirty="0">
              <a:latin typeface="Arial"/>
              <a:cs typeface="Arial"/>
            </a:endParaRPr>
          </a:p>
          <a:p>
            <a:pPr marL="157480" marR="151130" algn="ctr">
              <a:lnSpc>
                <a:spcPct val="129600"/>
              </a:lnSpc>
            </a:pPr>
            <a:r>
              <a:rPr sz="900" dirty="0">
                <a:solidFill>
                  <a:srgbClr val="61666A"/>
                </a:solidFill>
                <a:latin typeface="Arial"/>
                <a:cs typeface="Arial"/>
              </a:rPr>
              <a:t>и </a:t>
            </a:r>
            <a:r>
              <a:rPr sz="900" spc="-10" dirty="0">
                <a:solidFill>
                  <a:srgbClr val="61666A"/>
                </a:solidFill>
                <a:latin typeface="Arial"/>
                <a:cs typeface="Arial"/>
              </a:rPr>
              <a:t>получи </a:t>
            </a:r>
            <a:r>
              <a:rPr sz="900" dirty="0">
                <a:solidFill>
                  <a:srgbClr val="61666A"/>
                </a:solidFill>
                <a:latin typeface="Arial"/>
                <a:cs typeface="Arial"/>
              </a:rPr>
              <a:t>в </a:t>
            </a:r>
            <a:r>
              <a:rPr sz="900" spc="-10" dirty="0">
                <a:solidFill>
                  <a:srgbClr val="61666A"/>
                </a:solidFill>
                <a:latin typeface="Arial"/>
                <a:cs typeface="Arial"/>
              </a:rPr>
              <a:t>подарок </a:t>
            </a:r>
            <a:r>
              <a:rPr sz="900" spc="-15" dirty="0">
                <a:solidFill>
                  <a:srgbClr val="61666A"/>
                </a:solidFill>
                <a:latin typeface="Arial"/>
                <a:cs typeface="Arial"/>
              </a:rPr>
              <a:t>Тушь </a:t>
            </a:r>
            <a:r>
              <a:rPr sz="900" spc="-5" dirty="0">
                <a:solidFill>
                  <a:srgbClr val="61666A"/>
                </a:solidFill>
                <a:latin typeface="Arial"/>
                <a:cs typeface="Arial"/>
              </a:rPr>
              <a:t>для ресниц  </a:t>
            </a:r>
            <a:r>
              <a:rPr sz="900" dirty="0">
                <a:solidFill>
                  <a:srgbClr val="61666A"/>
                </a:solidFill>
                <a:latin typeface="Arial"/>
                <a:cs typeface="Arial"/>
              </a:rPr>
              <a:t>THE ONE </a:t>
            </a:r>
            <a:r>
              <a:rPr sz="900" spc="-5" dirty="0">
                <a:solidFill>
                  <a:srgbClr val="61666A"/>
                </a:solidFill>
                <a:latin typeface="Arial"/>
                <a:cs typeface="Arial"/>
              </a:rPr>
              <a:t>Double</a:t>
            </a:r>
            <a:r>
              <a:rPr sz="900" spc="-25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900" spc="-5" dirty="0">
                <a:solidFill>
                  <a:srgbClr val="61666A"/>
                </a:solidFill>
                <a:latin typeface="Arial"/>
                <a:cs typeface="Arial"/>
              </a:rPr>
              <a:t>Effect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898944" y="3550968"/>
            <a:ext cx="3010535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29600"/>
              </a:lnSpc>
              <a:spcBef>
                <a:spcPts val="100"/>
              </a:spcBef>
            </a:pPr>
            <a:r>
              <a:rPr sz="900" b="1" spc="-5" dirty="0">
                <a:solidFill>
                  <a:srgbClr val="61666A"/>
                </a:solidFill>
                <a:latin typeface="Arial"/>
                <a:cs typeface="Arial"/>
              </a:rPr>
              <a:t>Продолжай заказывать </a:t>
            </a:r>
            <a:r>
              <a:rPr sz="900" b="1" dirty="0">
                <a:solidFill>
                  <a:srgbClr val="61666A"/>
                </a:solidFill>
                <a:latin typeface="Arial"/>
                <a:cs typeface="Arial"/>
              </a:rPr>
              <a:t>пока не наберешь</a:t>
            </a:r>
            <a:r>
              <a:rPr sz="900" b="1" spc="-70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900" b="1" spc="-10" dirty="0">
                <a:solidFill>
                  <a:srgbClr val="61666A"/>
                </a:solidFill>
                <a:latin typeface="Arial"/>
                <a:cs typeface="Arial"/>
              </a:rPr>
              <a:t>суммарно  </a:t>
            </a:r>
            <a:r>
              <a:rPr sz="900" b="1" spc="-5" dirty="0">
                <a:solidFill>
                  <a:srgbClr val="61666A"/>
                </a:solidFill>
                <a:latin typeface="Arial"/>
                <a:cs typeface="Arial"/>
              </a:rPr>
              <a:t>100 </a:t>
            </a:r>
            <a:r>
              <a:rPr sz="900" b="1" dirty="0">
                <a:solidFill>
                  <a:srgbClr val="61666A"/>
                </a:solidFill>
                <a:latin typeface="Arial"/>
                <a:cs typeface="Arial"/>
              </a:rPr>
              <a:t>ББ </a:t>
            </a:r>
            <a:r>
              <a:rPr sz="900" dirty="0">
                <a:solidFill>
                  <a:srgbClr val="61666A"/>
                </a:solidFill>
                <a:latin typeface="Arial"/>
                <a:cs typeface="Arial"/>
              </a:rPr>
              <a:t>и </a:t>
            </a:r>
            <a:r>
              <a:rPr sz="900" spc="-10" dirty="0">
                <a:solidFill>
                  <a:srgbClr val="61666A"/>
                </a:solidFill>
                <a:latin typeface="Arial"/>
                <a:cs typeface="Arial"/>
              </a:rPr>
              <a:t>получи </a:t>
            </a:r>
            <a:r>
              <a:rPr sz="900" spc="-5" dirty="0">
                <a:solidFill>
                  <a:srgbClr val="61666A"/>
                </a:solidFill>
                <a:latin typeface="Arial"/>
                <a:cs typeface="Arial"/>
              </a:rPr>
              <a:t>Парфюмерную </a:t>
            </a:r>
            <a:r>
              <a:rPr sz="900" spc="-10" dirty="0">
                <a:solidFill>
                  <a:srgbClr val="61666A"/>
                </a:solidFill>
                <a:latin typeface="Arial"/>
                <a:cs typeface="Arial"/>
              </a:rPr>
              <a:t>воду </a:t>
            </a:r>
            <a:r>
              <a:rPr sz="900" spc="-5" dirty="0">
                <a:solidFill>
                  <a:srgbClr val="61666A"/>
                </a:solidFill>
                <a:latin typeface="Arial"/>
                <a:cs typeface="Arial"/>
              </a:rPr>
              <a:t>Lost in</a:t>
            </a:r>
            <a:r>
              <a:rPr sz="900" spc="-15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900" spc="-35" dirty="0">
                <a:solidFill>
                  <a:srgbClr val="61666A"/>
                </a:solidFill>
                <a:latin typeface="Arial"/>
                <a:cs typeface="Arial"/>
              </a:rPr>
              <a:t>You</a:t>
            </a:r>
            <a:endParaRPr sz="9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sz="900" spc="-5" dirty="0">
                <a:solidFill>
                  <a:srgbClr val="61666A"/>
                </a:solidFill>
                <a:latin typeface="Arial"/>
                <a:cs typeface="Arial"/>
              </a:rPr>
              <a:t>для неё </a:t>
            </a:r>
            <a:r>
              <a:rPr sz="900" dirty="0">
                <a:solidFill>
                  <a:srgbClr val="61666A"/>
                </a:solidFill>
                <a:latin typeface="Arial"/>
                <a:cs typeface="Arial"/>
              </a:rPr>
              <a:t>или </a:t>
            </a:r>
            <a:r>
              <a:rPr sz="900" spc="-5" dirty="0">
                <a:solidFill>
                  <a:srgbClr val="61666A"/>
                </a:solidFill>
                <a:latin typeface="Arial"/>
                <a:cs typeface="Arial"/>
              </a:rPr>
              <a:t>для </a:t>
            </a:r>
            <a:r>
              <a:rPr sz="900" spc="-10" dirty="0">
                <a:solidFill>
                  <a:srgbClr val="61666A"/>
                </a:solidFill>
                <a:latin typeface="Arial"/>
                <a:cs typeface="Arial"/>
              </a:rPr>
              <a:t>него всего </a:t>
            </a:r>
            <a:r>
              <a:rPr sz="900" spc="-5" dirty="0" err="1">
                <a:solidFill>
                  <a:srgbClr val="61666A"/>
                </a:solidFill>
                <a:latin typeface="Arial"/>
                <a:cs typeface="Arial"/>
              </a:rPr>
              <a:t>за</a:t>
            </a:r>
            <a:r>
              <a:rPr sz="900" spc="-5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lang="en-US" sz="900" spc="-5" dirty="0">
                <a:solidFill>
                  <a:srgbClr val="61666A"/>
                </a:solidFill>
                <a:latin typeface="Arial"/>
                <a:cs typeface="Arial"/>
              </a:rPr>
              <a:t>5,99 BYN</a:t>
            </a:r>
            <a:r>
              <a:rPr sz="900" spc="-10" dirty="0">
                <a:solidFill>
                  <a:srgbClr val="61666A"/>
                </a:solidFill>
                <a:latin typeface="Arial"/>
                <a:cs typeface="Arial"/>
              </a:rPr>
              <a:t>!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668897" y="3059658"/>
            <a:ext cx="34734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25" dirty="0">
                <a:solidFill>
                  <a:srgbClr val="FFFFFF"/>
                </a:solidFill>
                <a:latin typeface="Arial"/>
                <a:cs typeface="Arial"/>
              </a:rPr>
              <a:t>21</a:t>
            </a:r>
            <a:r>
              <a:rPr sz="8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0" dirty="0">
                <a:solidFill>
                  <a:srgbClr val="FFFFFF"/>
                </a:solidFill>
                <a:latin typeface="Arial"/>
                <a:cs typeface="Arial"/>
              </a:rPr>
              <a:t>день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383056" y="545036"/>
            <a:ext cx="83781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25" dirty="0">
                <a:solidFill>
                  <a:srgbClr val="61666A"/>
                </a:solidFill>
              </a:rPr>
              <a:t>Условия</a:t>
            </a:r>
            <a:r>
              <a:rPr sz="2800" spc="-135" dirty="0">
                <a:solidFill>
                  <a:srgbClr val="61666A"/>
                </a:solidFill>
              </a:rPr>
              <a:t> </a:t>
            </a:r>
            <a:r>
              <a:rPr sz="2800" spc="20" dirty="0">
                <a:solidFill>
                  <a:srgbClr val="61666A"/>
                </a:solidFill>
              </a:rPr>
              <a:t>для</a:t>
            </a:r>
            <a:r>
              <a:rPr sz="2800" spc="-130" dirty="0">
                <a:solidFill>
                  <a:srgbClr val="61666A"/>
                </a:solidFill>
              </a:rPr>
              <a:t> </a:t>
            </a:r>
            <a:r>
              <a:rPr sz="2800" spc="-5" dirty="0">
                <a:solidFill>
                  <a:srgbClr val="61666A"/>
                </a:solidFill>
              </a:rPr>
              <a:t>новых</a:t>
            </a:r>
            <a:r>
              <a:rPr sz="2800" spc="-135" dirty="0">
                <a:solidFill>
                  <a:srgbClr val="61666A"/>
                </a:solidFill>
              </a:rPr>
              <a:t> </a:t>
            </a:r>
            <a:r>
              <a:rPr sz="2800" spc="-5" dirty="0">
                <a:solidFill>
                  <a:srgbClr val="61666A"/>
                </a:solidFill>
              </a:rPr>
              <a:t>Партнёров</a:t>
            </a:r>
            <a:r>
              <a:rPr sz="2800" spc="-130" dirty="0">
                <a:solidFill>
                  <a:srgbClr val="61666A"/>
                </a:solidFill>
              </a:rPr>
              <a:t> </a:t>
            </a:r>
            <a:r>
              <a:rPr sz="2800" dirty="0">
                <a:solidFill>
                  <a:srgbClr val="61666A"/>
                </a:solidFill>
              </a:rPr>
              <a:t>бренда</a:t>
            </a:r>
            <a:r>
              <a:rPr sz="2800" spc="-135" dirty="0">
                <a:solidFill>
                  <a:srgbClr val="61666A"/>
                </a:solidFill>
              </a:rPr>
              <a:t> </a:t>
            </a:r>
            <a:r>
              <a:rPr sz="2800" dirty="0">
                <a:solidFill>
                  <a:srgbClr val="61666A"/>
                </a:solidFill>
              </a:rPr>
              <a:t>Oriflame</a:t>
            </a:r>
            <a:endParaRPr sz="2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8F1D01B-FA3F-1B46-BD62-3512CAB7B2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125"/>
            <a:ext cx="9144000" cy="43688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1666" y="288925"/>
            <a:ext cx="844105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0" dirty="0">
                <a:solidFill>
                  <a:srgbClr val="61666A"/>
                </a:solidFill>
              </a:rPr>
              <a:t>Помоги партнёру пройти Стартовую</a:t>
            </a:r>
            <a:r>
              <a:rPr sz="2800" spc="-450" dirty="0">
                <a:solidFill>
                  <a:srgbClr val="61666A"/>
                </a:solidFill>
              </a:rPr>
              <a:t> </a:t>
            </a:r>
            <a:r>
              <a:rPr sz="2800" spc="-10" dirty="0">
                <a:solidFill>
                  <a:srgbClr val="61666A"/>
                </a:solidFill>
              </a:rPr>
              <a:t>программу</a:t>
            </a:r>
            <a:endParaRPr sz="2800" dirty="0"/>
          </a:p>
        </p:txBody>
      </p:sp>
      <p:sp>
        <p:nvSpPr>
          <p:cNvPr id="72" name="object 12">
            <a:extLst>
              <a:ext uri="{FF2B5EF4-FFF2-40B4-BE49-F238E27FC236}">
                <a16:creationId xmlns:a16="http://schemas.microsoft.com/office/drawing/2014/main" id="{75441A67-8BCE-EF4D-B039-00BBBD50B57D}"/>
              </a:ext>
            </a:extLst>
          </p:cNvPr>
          <p:cNvSpPr txBox="1"/>
          <p:nvPr/>
        </p:nvSpPr>
        <p:spPr>
          <a:xfrm>
            <a:off x="4140670" y="1050925"/>
            <a:ext cx="73613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1200" b="1" spc="-5" dirty="0">
                <a:solidFill>
                  <a:srgbClr val="60656A"/>
                </a:solidFill>
                <a:latin typeface="Arial"/>
                <a:cs typeface="Arial"/>
              </a:rPr>
              <a:t>5,99 BYN</a:t>
            </a:r>
            <a:endParaRPr sz="1200" dirty="0">
              <a:solidFill>
                <a:srgbClr val="60656A"/>
              </a:solidFill>
              <a:latin typeface="Arial"/>
              <a:cs typeface="Arial"/>
            </a:endParaRPr>
          </a:p>
        </p:txBody>
      </p:sp>
      <p:sp>
        <p:nvSpPr>
          <p:cNvPr id="76" name="object 3">
            <a:extLst>
              <a:ext uri="{FF2B5EF4-FFF2-40B4-BE49-F238E27FC236}">
                <a16:creationId xmlns:a16="http://schemas.microsoft.com/office/drawing/2014/main" id="{0EDAF504-0439-2D4F-A762-83D767A95F16}"/>
              </a:ext>
            </a:extLst>
          </p:cNvPr>
          <p:cNvSpPr txBox="1"/>
          <p:nvPr/>
        </p:nvSpPr>
        <p:spPr>
          <a:xfrm>
            <a:off x="1371600" y="2270125"/>
            <a:ext cx="74803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ru-RU" sz="1100" spc="-10" dirty="0">
                <a:solidFill>
                  <a:srgbClr val="535456"/>
                </a:solidFill>
                <a:latin typeface="Arial"/>
                <a:cs typeface="Arial"/>
              </a:rPr>
              <a:t>Р</a:t>
            </a:r>
            <a:r>
              <a:rPr sz="1100" spc="-10" dirty="0" err="1">
                <a:solidFill>
                  <a:srgbClr val="535456"/>
                </a:solidFill>
                <a:latin typeface="Arial"/>
                <a:cs typeface="Arial"/>
              </a:rPr>
              <a:t>азмещай</a:t>
            </a:r>
            <a:endParaRPr sz="1100" dirty="0">
              <a:solidFill>
                <a:srgbClr val="535456"/>
              </a:solidFill>
              <a:latin typeface="Arial"/>
              <a:cs typeface="Arial"/>
            </a:endParaRPr>
          </a:p>
        </p:txBody>
      </p:sp>
      <p:sp>
        <p:nvSpPr>
          <p:cNvPr id="77" name="object 4">
            <a:extLst>
              <a:ext uri="{FF2B5EF4-FFF2-40B4-BE49-F238E27FC236}">
                <a16:creationId xmlns:a16="http://schemas.microsoft.com/office/drawing/2014/main" id="{12602A20-768D-0B45-A307-ED50F2F451CA}"/>
              </a:ext>
            </a:extLst>
          </p:cNvPr>
          <p:cNvSpPr txBox="1"/>
          <p:nvPr/>
        </p:nvSpPr>
        <p:spPr>
          <a:xfrm>
            <a:off x="3143885" y="2270125"/>
            <a:ext cx="58991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srgbClr val="535456"/>
                </a:solidFill>
                <a:latin typeface="Arial"/>
                <a:cs typeface="Arial"/>
              </a:rPr>
              <a:t>по</a:t>
            </a:r>
            <a:r>
              <a:rPr sz="1200" spc="10" dirty="0">
                <a:solidFill>
                  <a:srgbClr val="535456"/>
                </a:solidFill>
                <a:latin typeface="Arial"/>
                <a:cs typeface="Arial"/>
              </a:rPr>
              <a:t>к</a:t>
            </a:r>
            <a:r>
              <a:rPr sz="1200" dirty="0">
                <a:solidFill>
                  <a:srgbClr val="535456"/>
                </a:solidFill>
                <a:latin typeface="Arial"/>
                <a:cs typeface="Arial"/>
              </a:rPr>
              <a:t>упай</a:t>
            </a:r>
          </a:p>
        </p:txBody>
      </p:sp>
      <p:sp>
        <p:nvSpPr>
          <p:cNvPr id="78" name="object 5">
            <a:extLst>
              <a:ext uri="{FF2B5EF4-FFF2-40B4-BE49-F238E27FC236}">
                <a16:creationId xmlns:a16="http://schemas.microsoft.com/office/drawing/2014/main" id="{EE6BF797-B096-FE4A-9586-E5E65DAEC561}"/>
              </a:ext>
            </a:extLst>
          </p:cNvPr>
          <p:cNvSpPr txBox="1"/>
          <p:nvPr/>
        </p:nvSpPr>
        <p:spPr>
          <a:xfrm>
            <a:off x="4809364" y="2270125"/>
            <a:ext cx="87756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srgbClr val="535456"/>
                </a:solidFill>
                <a:latin typeface="Arial"/>
                <a:cs typeface="Arial"/>
              </a:rPr>
              <a:t>при</a:t>
            </a:r>
            <a:r>
              <a:rPr sz="1200" spc="-80" dirty="0">
                <a:solidFill>
                  <a:srgbClr val="53545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35456"/>
                </a:solidFill>
                <a:latin typeface="Arial"/>
                <a:cs typeface="Arial"/>
              </a:rPr>
              <a:t>участии</a:t>
            </a:r>
          </a:p>
        </p:txBody>
      </p:sp>
      <p:sp>
        <p:nvSpPr>
          <p:cNvPr id="79" name="object 6">
            <a:extLst>
              <a:ext uri="{FF2B5EF4-FFF2-40B4-BE49-F238E27FC236}">
                <a16:creationId xmlns:a16="http://schemas.microsoft.com/office/drawing/2014/main" id="{0DE3295B-164F-0C4C-A7DA-569F8FBBE566}"/>
              </a:ext>
            </a:extLst>
          </p:cNvPr>
          <p:cNvSpPr txBox="1"/>
          <p:nvPr/>
        </p:nvSpPr>
        <p:spPr>
          <a:xfrm>
            <a:off x="2590800" y="1301682"/>
            <a:ext cx="26797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spc="40" dirty="0">
                <a:solidFill>
                  <a:srgbClr val="60656A"/>
                </a:solidFill>
                <a:latin typeface="Arial"/>
                <a:cs typeface="Arial"/>
              </a:rPr>
              <a:t>№</a:t>
            </a:r>
            <a:r>
              <a:rPr lang="en-US" sz="800" b="1" spc="40" dirty="0">
                <a:solidFill>
                  <a:srgbClr val="60656A"/>
                </a:solidFill>
                <a:latin typeface="Arial"/>
                <a:cs typeface="Arial"/>
              </a:rPr>
              <a:t>2</a:t>
            </a:r>
            <a:endParaRPr sz="800" dirty="0">
              <a:solidFill>
                <a:srgbClr val="60656A"/>
              </a:solidFill>
              <a:latin typeface="Arial"/>
              <a:cs typeface="Arial"/>
            </a:endParaRPr>
          </a:p>
        </p:txBody>
      </p:sp>
      <p:sp>
        <p:nvSpPr>
          <p:cNvPr id="80" name="object 7">
            <a:extLst>
              <a:ext uri="{FF2B5EF4-FFF2-40B4-BE49-F238E27FC236}">
                <a16:creationId xmlns:a16="http://schemas.microsoft.com/office/drawing/2014/main" id="{F72786C5-80ED-6B4C-A278-193D90770280}"/>
              </a:ext>
            </a:extLst>
          </p:cNvPr>
          <p:cNvSpPr txBox="1"/>
          <p:nvPr/>
        </p:nvSpPr>
        <p:spPr>
          <a:xfrm>
            <a:off x="2590800" y="2887957"/>
            <a:ext cx="26797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spc="40" dirty="0">
                <a:solidFill>
                  <a:srgbClr val="60656A"/>
                </a:solidFill>
                <a:latin typeface="Arial"/>
                <a:cs typeface="Arial"/>
              </a:rPr>
              <a:t>№</a:t>
            </a:r>
            <a:r>
              <a:rPr lang="en-US" sz="800" b="1" spc="40" dirty="0">
                <a:solidFill>
                  <a:srgbClr val="60656A"/>
                </a:solidFill>
                <a:latin typeface="Arial"/>
                <a:cs typeface="Arial"/>
              </a:rPr>
              <a:t>4</a:t>
            </a:r>
            <a:endParaRPr sz="800" dirty="0">
              <a:solidFill>
                <a:srgbClr val="60656A"/>
              </a:solidFill>
              <a:latin typeface="Arial"/>
              <a:cs typeface="Arial"/>
            </a:endParaRPr>
          </a:p>
        </p:txBody>
      </p:sp>
      <p:sp>
        <p:nvSpPr>
          <p:cNvPr id="81" name="object 8">
            <a:extLst>
              <a:ext uri="{FF2B5EF4-FFF2-40B4-BE49-F238E27FC236}">
                <a16:creationId xmlns:a16="http://schemas.microsoft.com/office/drawing/2014/main" id="{8A039D6E-7203-864A-A51F-402ACC9BE76B}"/>
              </a:ext>
            </a:extLst>
          </p:cNvPr>
          <p:cNvSpPr txBox="1"/>
          <p:nvPr/>
        </p:nvSpPr>
        <p:spPr>
          <a:xfrm>
            <a:off x="2590800" y="2089703"/>
            <a:ext cx="26797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spc="40" dirty="0">
                <a:solidFill>
                  <a:srgbClr val="60656A"/>
                </a:solidFill>
                <a:latin typeface="Arial"/>
                <a:cs typeface="Arial"/>
              </a:rPr>
              <a:t>№</a:t>
            </a:r>
            <a:r>
              <a:rPr lang="en-US" sz="800" b="1" spc="40" dirty="0">
                <a:solidFill>
                  <a:srgbClr val="60656A"/>
                </a:solidFill>
                <a:latin typeface="Arial"/>
                <a:cs typeface="Arial"/>
              </a:rPr>
              <a:t>3</a:t>
            </a:r>
            <a:endParaRPr sz="800" dirty="0">
              <a:solidFill>
                <a:srgbClr val="60656A"/>
              </a:solidFill>
              <a:latin typeface="Arial"/>
              <a:cs typeface="Arial"/>
            </a:endParaRPr>
          </a:p>
        </p:txBody>
      </p:sp>
      <p:sp>
        <p:nvSpPr>
          <p:cNvPr id="82" name="object 9">
            <a:extLst>
              <a:ext uri="{FF2B5EF4-FFF2-40B4-BE49-F238E27FC236}">
                <a16:creationId xmlns:a16="http://schemas.microsoft.com/office/drawing/2014/main" id="{73083E13-B3BE-D84F-940A-F3AAFB528B6A}"/>
              </a:ext>
            </a:extLst>
          </p:cNvPr>
          <p:cNvSpPr txBox="1"/>
          <p:nvPr/>
        </p:nvSpPr>
        <p:spPr>
          <a:xfrm>
            <a:off x="2590800" y="3695765"/>
            <a:ext cx="26797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spc="40" dirty="0">
                <a:solidFill>
                  <a:srgbClr val="60656A"/>
                </a:solidFill>
                <a:latin typeface="Arial"/>
                <a:cs typeface="Arial"/>
              </a:rPr>
              <a:t>№</a:t>
            </a:r>
            <a:r>
              <a:rPr lang="en-US" sz="800" b="1" spc="40" dirty="0">
                <a:solidFill>
                  <a:srgbClr val="60656A"/>
                </a:solidFill>
                <a:latin typeface="Arial"/>
                <a:cs typeface="Arial"/>
              </a:rPr>
              <a:t>5</a:t>
            </a:r>
            <a:endParaRPr sz="800" dirty="0">
              <a:solidFill>
                <a:srgbClr val="60656A"/>
              </a:solidFill>
              <a:latin typeface="Arial"/>
              <a:cs typeface="Arial"/>
            </a:endParaRPr>
          </a:p>
        </p:txBody>
      </p:sp>
      <p:sp>
        <p:nvSpPr>
          <p:cNvPr id="84" name="object 11">
            <a:extLst>
              <a:ext uri="{FF2B5EF4-FFF2-40B4-BE49-F238E27FC236}">
                <a16:creationId xmlns:a16="http://schemas.microsoft.com/office/drawing/2014/main" id="{6472E3E6-E3DA-7A41-B9C3-4F3028CA33A8}"/>
              </a:ext>
            </a:extLst>
          </p:cNvPr>
          <p:cNvSpPr txBox="1"/>
          <p:nvPr/>
        </p:nvSpPr>
        <p:spPr>
          <a:xfrm>
            <a:off x="5181600" y="1508125"/>
            <a:ext cx="243656" cy="56896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sz="1600" dirty="0">
                <a:solidFill>
                  <a:schemeClr val="bg1"/>
                </a:solidFill>
                <a:latin typeface="Arial"/>
                <a:cs typeface="Arial"/>
              </a:rPr>
              <a:t>Шаг</a:t>
            </a:r>
            <a:r>
              <a:rPr sz="1600" spc="-8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chemeClr val="bg1"/>
                </a:solidFill>
                <a:latin typeface="Arial"/>
                <a:cs typeface="Arial"/>
              </a:rPr>
              <a:t>3</a:t>
            </a:r>
          </a:p>
        </p:txBody>
      </p:sp>
      <p:sp>
        <p:nvSpPr>
          <p:cNvPr id="85" name="object 13">
            <a:extLst>
              <a:ext uri="{FF2B5EF4-FFF2-40B4-BE49-F238E27FC236}">
                <a16:creationId xmlns:a16="http://schemas.microsoft.com/office/drawing/2014/main" id="{8020173E-3DE2-1A46-836C-3A72AE9C6FED}"/>
              </a:ext>
            </a:extLst>
          </p:cNvPr>
          <p:cNvSpPr txBox="1"/>
          <p:nvPr/>
        </p:nvSpPr>
        <p:spPr>
          <a:xfrm>
            <a:off x="5619501" y="1050925"/>
            <a:ext cx="73613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1200" b="1" spc="-5" dirty="0">
                <a:solidFill>
                  <a:srgbClr val="60656A"/>
                </a:solidFill>
                <a:latin typeface="Arial"/>
                <a:cs typeface="Arial"/>
              </a:rPr>
              <a:t>5,99 BYN</a:t>
            </a:r>
            <a:endParaRPr lang="en-US" sz="1200" dirty="0">
              <a:solidFill>
                <a:srgbClr val="60656A"/>
              </a:solidFill>
              <a:latin typeface="Arial"/>
              <a:cs typeface="Arial"/>
            </a:endParaRPr>
          </a:p>
        </p:txBody>
      </p:sp>
      <p:sp>
        <p:nvSpPr>
          <p:cNvPr id="86" name="object 14">
            <a:extLst>
              <a:ext uri="{FF2B5EF4-FFF2-40B4-BE49-F238E27FC236}">
                <a16:creationId xmlns:a16="http://schemas.microsoft.com/office/drawing/2014/main" id="{781878F3-0439-D544-A61C-5122CA182563}"/>
              </a:ext>
            </a:extLst>
          </p:cNvPr>
          <p:cNvSpPr txBox="1"/>
          <p:nvPr/>
        </p:nvSpPr>
        <p:spPr>
          <a:xfrm>
            <a:off x="3685245" y="3529965"/>
            <a:ext cx="243656" cy="56896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sz="1600" dirty="0">
                <a:solidFill>
                  <a:schemeClr val="bg1"/>
                </a:solidFill>
                <a:latin typeface="Arial"/>
                <a:cs typeface="Arial"/>
              </a:rPr>
              <a:t>Шаг</a:t>
            </a:r>
            <a:r>
              <a:rPr sz="1600" spc="-8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chemeClr val="bg1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87" name="object 15">
            <a:extLst>
              <a:ext uri="{FF2B5EF4-FFF2-40B4-BE49-F238E27FC236}">
                <a16:creationId xmlns:a16="http://schemas.microsoft.com/office/drawing/2014/main" id="{B505464D-3B98-C441-AA50-0880CEC38F50}"/>
              </a:ext>
            </a:extLst>
          </p:cNvPr>
          <p:cNvSpPr txBox="1"/>
          <p:nvPr/>
        </p:nvSpPr>
        <p:spPr>
          <a:xfrm>
            <a:off x="5214958" y="3529965"/>
            <a:ext cx="243656" cy="56896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sz="1600" dirty="0">
                <a:solidFill>
                  <a:schemeClr val="bg1"/>
                </a:solidFill>
                <a:latin typeface="Arial"/>
                <a:cs typeface="Arial"/>
              </a:rPr>
              <a:t>Шаг</a:t>
            </a:r>
            <a:r>
              <a:rPr sz="1600" spc="-8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chemeClr val="bg1"/>
                </a:solidFill>
                <a:latin typeface="Arial"/>
                <a:cs typeface="Arial"/>
              </a:rPr>
              <a:t>4</a:t>
            </a:r>
          </a:p>
        </p:txBody>
      </p:sp>
      <p:sp>
        <p:nvSpPr>
          <p:cNvPr id="88" name="object 16">
            <a:extLst>
              <a:ext uri="{FF2B5EF4-FFF2-40B4-BE49-F238E27FC236}">
                <a16:creationId xmlns:a16="http://schemas.microsoft.com/office/drawing/2014/main" id="{82344D90-6168-2046-A682-0289D5C070A6}"/>
              </a:ext>
            </a:extLst>
          </p:cNvPr>
          <p:cNvSpPr txBox="1"/>
          <p:nvPr/>
        </p:nvSpPr>
        <p:spPr>
          <a:xfrm>
            <a:off x="4140670" y="3032125"/>
            <a:ext cx="66869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1200" b="1" spc="-5" dirty="0">
                <a:solidFill>
                  <a:srgbClr val="60656A"/>
                </a:solidFill>
                <a:latin typeface="Arial"/>
                <a:cs typeface="Arial"/>
              </a:rPr>
              <a:t>5,99 BYN</a:t>
            </a:r>
            <a:endParaRPr lang="en-US" sz="1200" dirty="0">
              <a:solidFill>
                <a:srgbClr val="60656A"/>
              </a:solidFill>
              <a:latin typeface="Arial"/>
              <a:cs typeface="Arial"/>
            </a:endParaRPr>
          </a:p>
        </p:txBody>
      </p:sp>
      <p:sp>
        <p:nvSpPr>
          <p:cNvPr id="89" name="object 17">
            <a:extLst>
              <a:ext uri="{FF2B5EF4-FFF2-40B4-BE49-F238E27FC236}">
                <a16:creationId xmlns:a16="http://schemas.microsoft.com/office/drawing/2014/main" id="{DDBF66C7-21A6-B542-9F28-03625AA461AF}"/>
              </a:ext>
            </a:extLst>
          </p:cNvPr>
          <p:cNvSpPr txBox="1"/>
          <p:nvPr/>
        </p:nvSpPr>
        <p:spPr>
          <a:xfrm>
            <a:off x="5614763" y="3052445"/>
            <a:ext cx="685248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1200" b="1" spc="-5" dirty="0">
                <a:solidFill>
                  <a:srgbClr val="60656A"/>
                </a:solidFill>
                <a:latin typeface="Arial"/>
                <a:cs typeface="Arial"/>
              </a:rPr>
              <a:t>5,99 BYN</a:t>
            </a:r>
            <a:endParaRPr lang="en-US" sz="1200" dirty="0">
              <a:solidFill>
                <a:srgbClr val="60656A"/>
              </a:solidFill>
              <a:latin typeface="Arial"/>
              <a:cs typeface="Arial"/>
            </a:endParaRPr>
          </a:p>
        </p:txBody>
      </p:sp>
      <p:sp>
        <p:nvSpPr>
          <p:cNvPr id="92" name="object 22">
            <a:extLst>
              <a:ext uri="{FF2B5EF4-FFF2-40B4-BE49-F238E27FC236}">
                <a16:creationId xmlns:a16="http://schemas.microsoft.com/office/drawing/2014/main" id="{C097CD56-203D-C448-AC4E-34D50C5F6B44}"/>
              </a:ext>
            </a:extLst>
          </p:cNvPr>
          <p:cNvSpPr txBox="1"/>
          <p:nvPr/>
        </p:nvSpPr>
        <p:spPr>
          <a:xfrm>
            <a:off x="4363353" y="2574925"/>
            <a:ext cx="17094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srgbClr val="535456"/>
                </a:solidFill>
                <a:latin typeface="Arial"/>
                <a:cs typeface="Arial"/>
              </a:rPr>
              <a:t>в </a:t>
            </a:r>
            <a:r>
              <a:rPr sz="1200" spc="-15" dirty="0">
                <a:solidFill>
                  <a:srgbClr val="535456"/>
                </a:solidFill>
                <a:latin typeface="Arial"/>
                <a:cs typeface="Arial"/>
              </a:rPr>
              <a:t>Стартовой</a:t>
            </a:r>
            <a:r>
              <a:rPr sz="1200" spc="-60" dirty="0">
                <a:solidFill>
                  <a:srgbClr val="53545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535456"/>
                </a:solidFill>
                <a:latin typeface="Arial"/>
                <a:cs typeface="Arial"/>
              </a:rPr>
              <a:t>программе</a:t>
            </a:r>
          </a:p>
        </p:txBody>
      </p:sp>
      <p:sp>
        <p:nvSpPr>
          <p:cNvPr id="90" name="object 18">
            <a:extLst>
              <a:ext uri="{FF2B5EF4-FFF2-40B4-BE49-F238E27FC236}">
                <a16:creationId xmlns:a16="http://schemas.microsoft.com/office/drawing/2014/main" id="{E15FE631-066B-824E-AC05-A177D14A2AD5}"/>
              </a:ext>
            </a:extLst>
          </p:cNvPr>
          <p:cNvSpPr txBox="1"/>
          <p:nvPr/>
        </p:nvSpPr>
        <p:spPr>
          <a:xfrm>
            <a:off x="7162800" y="2041525"/>
            <a:ext cx="10877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60656A"/>
                </a:solidFill>
                <a:latin typeface="Arial"/>
                <a:cs typeface="Arial"/>
              </a:rPr>
              <a:t>Все</a:t>
            </a:r>
            <a:r>
              <a:rPr sz="1200" b="1" spc="-65" dirty="0">
                <a:solidFill>
                  <a:srgbClr val="60656A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60656A"/>
                </a:solidFill>
                <a:latin typeface="Arial"/>
                <a:cs typeface="Arial"/>
              </a:rPr>
              <a:t>продукты</a:t>
            </a:r>
            <a:endParaRPr sz="1200" dirty="0">
              <a:solidFill>
                <a:srgbClr val="60656A"/>
              </a:solidFill>
              <a:latin typeface="Arial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E97FD0-BCA0-094C-A9DB-7544EF21AC71}"/>
              </a:ext>
            </a:extLst>
          </p:cNvPr>
          <p:cNvSpPr/>
          <p:nvPr/>
        </p:nvSpPr>
        <p:spPr>
          <a:xfrm>
            <a:off x="354371" y="2803525"/>
            <a:ext cx="1322029" cy="6719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98755" marR="5080" indent="-186690" algn="ctr">
              <a:spcBef>
                <a:spcPts val="100"/>
              </a:spcBef>
            </a:pPr>
            <a:r>
              <a:rPr lang="ru-RU" sz="1200" spc="-5" dirty="0">
                <a:solidFill>
                  <a:srgbClr val="535456"/>
                </a:solidFill>
                <a:latin typeface="Arial"/>
                <a:cs typeface="Arial"/>
              </a:rPr>
              <a:t>100 ББ </a:t>
            </a:r>
            <a:endParaRPr lang="en-US" sz="1200" spc="-5" dirty="0">
              <a:solidFill>
                <a:srgbClr val="535456"/>
              </a:solidFill>
              <a:latin typeface="Arial"/>
              <a:cs typeface="Arial"/>
            </a:endParaRPr>
          </a:p>
          <a:p>
            <a:pPr marL="198755" marR="5080" indent="-186690" algn="ctr">
              <a:spcBef>
                <a:spcPts val="100"/>
              </a:spcBef>
            </a:pPr>
            <a:r>
              <a:rPr lang="ru-RU" sz="1200" spc="-5" dirty="0">
                <a:solidFill>
                  <a:srgbClr val="535456"/>
                </a:solidFill>
                <a:latin typeface="Arial"/>
                <a:cs typeface="Arial"/>
              </a:rPr>
              <a:t>(личный</a:t>
            </a:r>
            <a:r>
              <a:rPr lang="ru-RU" sz="1200" spc="-85" dirty="0">
                <a:solidFill>
                  <a:srgbClr val="535456"/>
                </a:solidFill>
                <a:latin typeface="Arial"/>
                <a:cs typeface="Arial"/>
              </a:rPr>
              <a:t> </a:t>
            </a:r>
            <a:r>
              <a:rPr lang="ru-RU" sz="1200" dirty="0">
                <a:solidFill>
                  <a:srgbClr val="535456"/>
                </a:solidFill>
                <a:latin typeface="Arial"/>
                <a:cs typeface="Arial"/>
              </a:rPr>
              <a:t>заказ) </a:t>
            </a:r>
            <a:endParaRPr lang="en-US" sz="1200" dirty="0">
              <a:solidFill>
                <a:srgbClr val="535456"/>
              </a:solidFill>
              <a:latin typeface="Arial"/>
              <a:cs typeface="Arial"/>
            </a:endParaRPr>
          </a:p>
          <a:p>
            <a:pPr marL="198755" marR="5080" indent="-186690" algn="ctr">
              <a:spcBef>
                <a:spcPts val="100"/>
              </a:spcBef>
            </a:pPr>
            <a:r>
              <a:rPr lang="ru-RU" sz="1200" dirty="0">
                <a:solidFill>
                  <a:srgbClr val="535456"/>
                </a:solidFill>
                <a:latin typeface="Arial"/>
                <a:cs typeface="Arial"/>
              </a:rPr>
              <a:t>каждый</a:t>
            </a:r>
            <a:r>
              <a:rPr lang="ru-RU" sz="1200" spc="-20" dirty="0">
                <a:solidFill>
                  <a:srgbClr val="535456"/>
                </a:solidFill>
                <a:latin typeface="Arial"/>
                <a:cs typeface="Arial"/>
              </a:rPr>
              <a:t> </a:t>
            </a:r>
            <a:r>
              <a:rPr lang="ru-RU" sz="1200" spc="-5" dirty="0">
                <a:solidFill>
                  <a:srgbClr val="535456"/>
                </a:solidFill>
                <a:latin typeface="Arial"/>
                <a:cs typeface="Arial"/>
              </a:rPr>
              <a:t>каталог</a:t>
            </a:r>
            <a:endParaRPr lang="ru-RU" sz="1200" dirty="0">
              <a:solidFill>
                <a:srgbClr val="535456"/>
              </a:solidFill>
              <a:latin typeface="Arial"/>
              <a:cs typeface="Arial"/>
            </a:endParaRPr>
          </a:p>
        </p:txBody>
      </p:sp>
      <p:sp>
        <p:nvSpPr>
          <p:cNvPr id="91" name="object 19">
            <a:extLst>
              <a:ext uri="{FF2B5EF4-FFF2-40B4-BE49-F238E27FC236}">
                <a16:creationId xmlns:a16="http://schemas.microsoft.com/office/drawing/2014/main" id="{3AA13BA0-947D-E844-9392-5397B81BC966}"/>
              </a:ext>
            </a:extLst>
          </p:cNvPr>
          <p:cNvSpPr txBox="1"/>
          <p:nvPr/>
        </p:nvSpPr>
        <p:spPr>
          <a:xfrm>
            <a:off x="7222123" y="2475023"/>
            <a:ext cx="935355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005" algn="ctr">
              <a:spcBef>
                <a:spcPts val="100"/>
              </a:spcBef>
            </a:pPr>
            <a:r>
              <a:rPr lang="en-US" sz="1400" b="1" spc="-5" dirty="0">
                <a:solidFill>
                  <a:schemeClr val="bg1"/>
                </a:solidFill>
                <a:latin typeface="Arial"/>
                <a:cs typeface="Arial"/>
              </a:rPr>
              <a:t>23,96 BYN</a:t>
            </a:r>
            <a:endParaRPr sz="14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700" algn="ctr">
              <a:spcBef>
                <a:spcPts val="45"/>
              </a:spcBef>
            </a:pPr>
            <a:r>
              <a:rPr lang="ru-RU" sz="1200" strike="sngStrike" spc="-5" dirty="0">
                <a:solidFill>
                  <a:srgbClr val="60656A"/>
                </a:solidFill>
                <a:latin typeface="Arial"/>
                <a:cs typeface="Arial"/>
              </a:rPr>
              <a:t>385 </a:t>
            </a:r>
            <a:r>
              <a:rPr lang="en-US" sz="1200" strike="sngStrike" spc="-5" dirty="0">
                <a:solidFill>
                  <a:srgbClr val="60656A"/>
                </a:solidFill>
                <a:latin typeface="Arial"/>
                <a:cs typeface="Arial"/>
              </a:rPr>
              <a:t>BYN</a:t>
            </a:r>
            <a:endParaRPr sz="1200" dirty="0">
              <a:solidFill>
                <a:srgbClr val="60656A"/>
              </a:solidFill>
              <a:latin typeface="Arial"/>
              <a:cs typeface="Arial"/>
            </a:endParaRPr>
          </a:p>
        </p:txBody>
      </p:sp>
      <p:sp>
        <p:nvSpPr>
          <p:cNvPr id="83" name="object 10">
            <a:extLst>
              <a:ext uri="{FF2B5EF4-FFF2-40B4-BE49-F238E27FC236}">
                <a16:creationId xmlns:a16="http://schemas.microsoft.com/office/drawing/2014/main" id="{E9F04F42-18F0-D74B-A485-3D9C6C91540B}"/>
              </a:ext>
            </a:extLst>
          </p:cNvPr>
          <p:cNvSpPr txBox="1"/>
          <p:nvPr/>
        </p:nvSpPr>
        <p:spPr>
          <a:xfrm>
            <a:off x="3689302" y="1508125"/>
            <a:ext cx="243656" cy="56896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870"/>
              </a:lnSpc>
            </a:pPr>
            <a:r>
              <a:rPr sz="1600" dirty="0">
                <a:solidFill>
                  <a:schemeClr val="bg1"/>
                </a:solidFill>
                <a:latin typeface="Arial"/>
                <a:cs typeface="Arial"/>
              </a:rPr>
              <a:t>Шаг</a:t>
            </a:r>
            <a:r>
              <a:rPr sz="1600" spc="-8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chemeClr val="bg1"/>
                </a:solidFill>
                <a:latin typeface="Arial"/>
                <a:cs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07654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30911"/>
            <a:ext cx="9144000" cy="436667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96012" y="1879771"/>
            <a:ext cx="4352290" cy="8286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250" b="0" spc="-80" dirty="0">
                <a:solidFill>
                  <a:srgbClr val="61666A"/>
                </a:solidFill>
                <a:latin typeface="Arial"/>
                <a:cs typeface="Arial"/>
              </a:rPr>
              <a:t>Узнай</a:t>
            </a:r>
            <a:r>
              <a:rPr sz="5250" b="0" spc="-285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5250" b="0" spc="-30" dirty="0">
                <a:solidFill>
                  <a:srgbClr val="61666A"/>
                </a:solidFill>
                <a:latin typeface="Arial"/>
                <a:cs typeface="Arial"/>
              </a:rPr>
              <a:t>больше</a:t>
            </a:r>
            <a:endParaRPr sz="5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42722"/>
            <a:ext cx="9144000" cy="4848860"/>
            <a:chOff x="0" y="142722"/>
            <a:chExt cx="9144000" cy="4848860"/>
          </a:xfrm>
        </p:grpSpPr>
        <p:sp>
          <p:nvSpPr>
            <p:cNvPr id="3" name="object 3"/>
            <p:cNvSpPr/>
            <p:nvPr/>
          </p:nvSpPr>
          <p:spPr>
            <a:xfrm>
              <a:off x="0" y="142735"/>
              <a:ext cx="9144000" cy="4366666"/>
            </a:xfrm>
            <a:prstGeom prst="rect">
              <a:avLst/>
            </a:pr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42722"/>
              <a:ext cx="9144000" cy="4366895"/>
            </a:xfrm>
            <a:custGeom>
              <a:avLst/>
              <a:gdLst/>
              <a:ahLst/>
              <a:cxnLst/>
              <a:rect l="l" t="t" r="r" b="b"/>
              <a:pathLst>
                <a:path w="9144000" h="4366895">
                  <a:moveTo>
                    <a:pt x="0" y="0"/>
                  </a:moveTo>
                  <a:lnTo>
                    <a:pt x="0" y="4366679"/>
                  </a:lnTo>
                  <a:lnTo>
                    <a:pt x="9144000" y="4366679"/>
                  </a:lnTo>
                  <a:lnTo>
                    <a:pt x="9144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44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1509395" marR="5080" indent="-189865">
              <a:lnSpc>
                <a:spcPts val="4800"/>
              </a:lnSpc>
              <a:spcBef>
                <a:spcPts val="760"/>
              </a:spcBef>
            </a:pPr>
            <a:r>
              <a:rPr spc="-15" dirty="0"/>
              <a:t>Подарки </a:t>
            </a:r>
            <a:r>
              <a:rPr spc="20" dirty="0"/>
              <a:t>для</a:t>
            </a:r>
            <a:r>
              <a:rPr spc="-459" dirty="0"/>
              <a:t> </a:t>
            </a:r>
            <a:r>
              <a:rPr spc="-25" dirty="0"/>
              <a:t>новых  </a:t>
            </a:r>
            <a:r>
              <a:rPr spc="-30" dirty="0"/>
              <a:t>Партнёров</a:t>
            </a:r>
            <a:r>
              <a:rPr spc="-210" dirty="0"/>
              <a:t> </a:t>
            </a:r>
            <a:r>
              <a:rPr spc="-20" dirty="0"/>
              <a:t>бренда</a:t>
            </a:r>
          </a:p>
        </p:txBody>
      </p:sp>
    </p:spTree>
    <p:extLst>
      <p:ext uri="{BB962C8B-B14F-4D97-AF65-F5344CB8AC3E}">
        <p14:creationId xmlns:p14="http://schemas.microsoft.com/office/powerpoint/2010/main" val="3273717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2735"/>
            <a:ext cx="9144000" cy="436666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5370" rIns="0" bIns="0" rtlCol="0">
            <a:spAutoFit/>
          </a:bodyPr>
          <a:lstStyle/>
          <a:p>
            <a:pPr marL="3853815" marR="5080" indent="-146685">
              <a:lnSpc>
                <a:spcPct val="114300"/>
              </a:lnSpc>
              <a:spcBef>
                <a:spcPts val="100"/>
              </a:spcBef>
            </a:pPr>
            <a:r>
              <a:rPr sz="3500" spc="-5" dirty="0"/>
              <a:t>Подарки </a:t>
            </a:r>
            <a:r>
              <a:rPr sz="3500" spc="20" dirty="0"/>
              <a:t>для</a:t>
            </a:r>
            <a:r>
              <a:rPr sz="3500" spc="-355" dirty="0"/>
              <a:t> </a:t>
            </a:r>
            <a:r>
              <a:rPr sz="3500" spc="-15" dirty="0"/>
              <a:t>новых  Партнёров</a:t>
            </a:r>
            <a:r>
              <a:rPr sz="3500" spc="-170" dirty="0"/>
              <a:t> </a:t>
            </a:r>
            <a:r>
              <a:rPr sz="3500" spc="-5" dirty="0"/>
              <a:t>бренда</a:t>
            </a:r>
            <a:endParaRPr sz="3500"/>
          </a:p>
        </p:txBody>
      </p:sp>
    </p:spTree>
    <p:extLst>
      <p:ext uri="{BB962C8B-B14F-4D97-AF65-F5344CB8AC3E}">
        <p14:creationId xmlns:p14="http://schemas.microsoft.com/office/powerpoint/2010/main" val="2805665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8000" y="186093"/>
            <a:ext cx="6096000" cy="4958308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20" y="457"/>
            <a:ext cx="3048000" cy="4951095"/>
            <a:chOff x="520" y="457"/>
            <a:chExt cx="3048000" cy="4951095"/>
          </a:xfrm>
        </p:grpSpPr>
        <p:sp>
          <p:nvSpPr>
            <p:cNvPr id="4" name="object 4"/>
            <p:cNvSpPr/>
            <p:nvPr/>
          </p:nvSpPr>
          <p:spPr>
            <a:xfrm>
              <a:off x="567034" y="4292495"/>
              <a:ext cx="1914460" cy="658574"/>
            </a:xfrm>
            <a:prstGeom prst="rect">
              <a:avLst/>
            </a:pr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520" y="457"/>
              <a:ext cx="3048000" cy="4295775"/>
            </a:xfrm>
            <a:custGeom>
              <a:avLst/>
              <a:gdLst/>
              <a:ahLst/>
              <a:cxnLst/>
              <a:rect l="l" t="t" r="r" b="b"/>
              <a:pathLst>
                <a:path w="3048000" h="4295775">
                  <a:moveTo>
                    <a:pt x="3048000" y="0"/>
                  </a:moveTo>
                  <a:lnTo>
                    <a:pt x="0" y="0"/>
                  </a:lnTo>
                  <a:lnTo>
                    <a:pt x="0" y="4295343"/>
                  </a:lnTo>
                  <a:lnTo>
                    <a:pt x="3048000" y="4295343"/>
                  </a:lnTo>
                  <a:lnTo>
                    <a:pt x="3048000" y="0"/>
                  </a:lnTo>
                  <a:close/>
                </a:path>
              </a:pathLst>
            </a:custGeom>
            <a:solidFill>
              <a:srgbClr val="FF89B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3922" y="1119987"/>
            <a:ext cx="2061210" cy="69088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8270" marR="5080" indent="-116205">
              <a:lnSpc>
                <a:spcPts val="2600"/>
              </a:lnSpc>
              <a:spcBef>
                <a:spcPts val="219"/>
              </a:spcBef>
            </a:pPr>
            <a:r>
              <a:rPr sz="2200" spc="-25" dirty="0"/>
              <a:t>Тушь </a:t>
            </a:r>
            <a:r>
              <a:rPr sz="2200" spc="-10" dirty="0"/>
              <a:t>THE</a:t>
            </a:r>
            <a:r>
              <a:rPr sz="2200" spc="-60" dirty="0"/>
              <a:t> </a:t>
            </a:r>
            <a:r>
              <a:rPr sz="2200" spc="-5" dirty="0"/>
              <a:t>ONE  </a:t>
            </a:r>
            <a:r>
              <a:rPr sz="2200" spc="-10" dirty="0"/>
              <a:t>Double</a:t>
            </a:r>
            <a:r>
              <a:rPr sz="2200" spc="-30" dirty="0"/>
              <a:t> </a:t>
            </a:r>
            <a:r>
              <a:rPr sz="2200" spc="5" dirty="0"/>
              <a:t>Effect</a:t>
            </a:r>
            <a:endParaRPr sz="2200"/>
          </a:p>
        </p:txBody>
      </p:sp>
      <p:sp>
        <p:nvSpPr>
          <p:cNvPr id="7" name="object 7"/>
          <p:cNvSpPr txBox="1"/>
          <p:nvPr/>
        </p:nvSpPr>
        <p:spPr>
          <a:xfrm>
            <a:off x="293178" y="2176881"/>
            <a:ext cx="2462530" cy="109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-635" algn="ctr" defTabSz="914400" rtl="0" eaLnBrk="1" fontAlgn="auto" latinLnBrk="0" hangingPunct="1">
              <a:lnSpc>
                <a:spcPct val="125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Одна </a:t>
            </a:r>
            <a:r>
              <a:rPr kumimoji="0" sz="1400" b="0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тушь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два </a:t>
            </a: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эффекта! 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Выбирай </a:t>
            </a: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под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настроение:  удлинение и </a:t>
            </a: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разделение</a:t>
            </a:r>
            <a:r>
              <a:rPr kumimoji="0" sz="1400" b="0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или  потрясающий</a:t>
            </a:r>
            <a:r>
              <a:rPr kumimoji="0" sz="14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объём.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355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76220" y="4302531"/>
            <a:ext cx="1890107" cy="65148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86093"/>
            <a:ext cx="6097270" cy="4958715"/>
          </a:xfrm>
          <a:custGeom>
            <a:avLst/>
            <a:gdLst/>
            <a:ahLst/>
            <a:cxnLst/>
            <a:rect l="l" t="t" r="r" b="b"/>
            <a:pathLst>
              <a:path w="6097270" h="4958715">
                <a:moveTo>
                  <a:pt x="6097054" y="0"/>
                </a:moveTo>
                <a:lnTo>
                  <a:pt x="0" y="0"/>
                </a:lnTo>
                <a:lnTo>
                  <a:pt x="0" y="4958295"/>
                </a:lnTo>
                <a:lnTo>
                  <a:pt x="6097054" y="4958295"/>
                </a:lnTo>
                <a:lnTo>
                  <a:pt x="6097054" y="0"/>
                </a:lnTo>
                <a:close/>
              </a:path>
            </a:pathLst>
          </a:custGeom>
          <a:solidFill>
            <a:srgbClr val="FF89B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69357" y="661218"/>
            <a:ext cx="420497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dirty="0"/>
              <a:t>Lost in </a:t>
            </a:r>
            <a:r>
              <a:rPr sz="2200" spc="-55" dirty="0"/>
              <a:t>You </a:t>
            </a:r>
            <a:r>
              <a:rPr sz="2200" dirty="0"/>
              <a:t>для неё и для</a:t>
            </a:r>
            <a:r>
              <a:rPr sz="2200" spc="-80" dirty="0"/>
              <a:t> </a:t>
            </a:r>
            <a:r>
              <a:rPr sz="2200" spc="-10" dirty="0"/>
              <a:t>него</a:t>
            </a:r>
            <a:endParaRPr sz="2200"/>
          </a:p>
        </p:txBody>
      </p:sp>
      <p:sp>
        <p:nvSpPr>
          <p:cNvPr id="5" name="object 5"/>
          <p:cNvSpPr txBox="1"/>
          <p:nvPr/>
        </p:nvSpPr>
        <p:spPr>
          <a:xfrm>
            <a:off x="369357" y="1225098"/>
            <a:ext cx="4832985" cy="307340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0" lvl="0" indent="0" algn="just" defTabSz="914400" rtl="0" eaLnBrk="1" fontAlgn="auto" latinLnBrk="0" hangingPunct="1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sng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Для</a:t>
            </a:r>
            <a:r>
              <a:rPr kumimoji="0" sz="1200" b="1" i="0" u="sng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 </a:t>
            </a:r>
            <a:r>
              <a:rPr kumimoji="0" sz="12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неё</a:t>
            </a:r>
            <a:endParaRPr kumimoji="0" sz="12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just" defTabSz="9144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Пряные, перечно-цитрусовые 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нотки 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этого 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природного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афродизиака  придают 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аромату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теплоту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свежую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яркость.Высокая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концентрация  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аромата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1356360" lvl="0" indent="0" algn="l" defTabSz="9144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sng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Тип </a:t>
            </a:r>
            <a:r>
              <a:rPr kumimoji="0" sz="1200" b="0" i="0" u="sng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аромата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Цветочный, древесный,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мускусный  </a:t>
            </a:r>
            <a:r>
              <a:rPr kumimoji="0" sz="1200" b="0" i="0" u="sng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Ноты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имбирь,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пион, бобы</a:t>
            </a:r>
            <a:r>
              <a:rPr kumimoji="0" sz="12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тонка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sng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Для</a:t>
            </a:r>
            <a:r>
              <a:rPr kumimoji="0" sz="1200" b="1" i="0" u="sng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 </a:t>
            </a:r>
            <a:r>
              <a:rPr kumimoji="0" sz="1200" b="1" i="0" u="sng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него</a:t>
            </a:r>
            <a:endParaRPr kumimoji="0" sz="12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213360" lvl="0" indent="0" algn="l" defTabSz="9144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Тёплые, 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тонкие,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гурманские 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нотки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бобов тонка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придают 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аромату  восхитительную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глубину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 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притягательность.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Высокая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концентрация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аромата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2230120" lvl="0" indent="0" algn="l" defTabSz="914400" rtl="0" eaLnBrk="1" fontAlgn="auto" latinLnBrk="0" hangingPunct="1">
              <a:lnSpc>
                <a:spcPct val="11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sng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Тип </a:t>
            </a:r>
            <a:r>
              <a:rPr kumimoji="0" sz="1200" b="0" i="0" u="sng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аромата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Восточный, фужерный  </a:t>
            </a:r>
            <a:r>
              <a:rPr kumimoji="0" sz="1200" b="0" i="0" u="sng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+mn-ea"/>
                <a:cs typeface="Arial"/>
              </a:rPr>
              <a:t>Ноты</a:t>
            </a:r>
            <a:r>
              <a:rPr kumimoji="0" sz="12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имбирь,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бобы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тонка,</a:t>
            </a:r>
            <a:r>
              <a:rPr kumimoji="0" sz="12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сандал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095466" y="0"/>
            <a:ext cx="3048000" cy="42958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927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30911"/>
            <a:ext cx="9144000" cy="436667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388709" y="1221430"/>
            <a:ext cx="237299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55" dirty="0">
                <a:solidFill>
                  <a:srgbClr val="61666A"/>
                </a:solidFill>
                <a:latin typeface="Arial"/>
                <a:cs typeface="Arial"/>
              </a:rPr>
              <a:t>КАМПАНИЯ </a:t>
            </a:r>
            <a:r>
              <a:rPr sz="1100" spc="20" dirty="0">
                <a:solidFill>
                  <a:srgbClr val="61666A"/>
                </a:solidFill>
                <a:latin typeface="Arial"/>
                <a:cs typeface="Arial"/>
              </a:rPr>
              <a:t>ПО</a:t>
            </a:r>
            <a:r>
              <a:rPr sz="1100" spc="45" dirty="0">
                <a:solidFill>
                  <a:srgbClr val="61666A"/>
                </a:solidFill>
                <a:latin typeface="Arial"/>
                <a:cs typeface="Arial"/>
              </a:rPr>
              <a:t> ПРИГЛАШЕНИЮ</a:t>
            </a:r>
            <a:endParaRPr sz="11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7200" y="1869604"/>
            <a:ext cx="861060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29739" marR="5080" indent="-1717675" algn="ctr">
              <a:lnSpc>
                <a:spcPct val="100000"/>
              </a:lnSpc>
              <a:spcBef>
                <a:spcPts val="100"/>
              </a:spcBef>
            </a:pPr>
            <a:r>
              <a:rPr spc="-35" dirty="0">
                <a:solidFill>
                  <a:srgbClr val="61666A"/>
                </a:solidFill>
              </a:rPr>
              <a:t>«</a:t>
            </a:r>
            <a:r>
              <a:rPr spc="-25" dirty="0" err="1">
                <a:solidFill>
                  <a:srgbClr val="61666A"/>
                </a:solidFill>
              </a:rPr>
              <a:t>Просто</a:t>
            </a:r>
            <a:r>
              <a:rPr spc="-375" dirty="0">
                <a:solidFill>
                  <a:srgbClr val="61666A"/>
                </a:solidFill>
              </a:rPr>
              <a:t> </a:t>
            </a:r>
            <a:r>
              <a:rPr spc="-35" dirty="0">
                <a:solidFill>
                  <a:srgbClr val="61666A"/>
                </a:solidFill>
              </a:rPr>
              <a:t>узнай,  </a:t>
            </a:r>
            <a:r>
              <a:rPr spc="-25" dirty="0" err="1">
                <a:solidFill>
                  <a:srgbClr val="61666A"/>
                </a:solidFill>
              </a:rPr>
              <a:t>что</a:t>
            </a:r>
            <a:r>
              <a:rPr lang="ru-RU" spc="-25" dirty="0">
                <a:solidFill>
                  <a:srgbClr val="61666A"/>
                </a:solidFill>
              </a:rPr>
              <a:t> </a:t>
            </a:r>
            <a:r>
              <a:rPr spc="-20" dirty="0" err="1">
                <a:solidFill>
                  <a:srgbClr val="61666A"/>
                </a:solidFill>
              </a:rPr>
              <a:t>внутри</a:t>
            </a:r>
            <a:r>
              <a:rPr spc="-20" dirty="0">
                <a:solidFill>
                  <a:srgbClr val="61666A"/>
                </a:solidFill>
              </a:rPr>
              <a:t>»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270451" y="3189930"/>
            <a:ext cx="46031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solidFill>
                  <a:srgbClr val="61666A"/>
                </a:solidFill>
                <a:latin typeface="Arial"/>
                <a:cs typeface="Arial"/>
              </a:rPr>
              <a:t>Каталоги</a:t>
            </a:r>
            <a:r>
              <a:rPr sz="1200" spc="-55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61666A"/>
                </a:solidFill>
                <a:latin typeface="Arial"/>
                <a:cs typeface="Arial"/>
              </a:rPr>
              <a:t>№2-3</a:t>
            </a:r>
            <a:r>
              <a:rPr sz="1200" spc="-60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200" spc="-30" dirty="0">
                <a:solidFill>
                  <a:srgbClr val="61666A"/>
                </a:solidFill>
                <a:latin typeface="Arial"/>
                <a:cs typeface="Arial"/>
              </a:rPr>
              <a:t>(с</a:t>
            </a:r>
            <a:r>
              <a:rPr sz="1200" spc="-55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61666A"/>
                </a:solidFill>
                <a:latin typeface="Arial"/>
                <a:cs typeface="Arial"/>
              </a:rPr>
              <a:t>24</a:t>
            </a:r>
            <a:r>
              <a:rPr sz="1200" spc="-55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61666A"/>
                </a:solidFill>
                <a:latin typeface="Arial"/>
                <a:cs typeface="Arial"/>
              </a:rPr>
              <a:t>января</a:t>
            </a:r>
            <a:r>
              <a:rPr sz="1200" spc="-60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61666A"/>
                </a:solidFill>
                <a:latin typeface="Arial"/>
                <a:cs typeface="Arial"/>
              </a:rPr>
              <a:t>по</a:t>
            </a:r>
            <a:r>
              <a:rPr sz="1200" spc="-60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61666A"/>
                </a:solidFill>
                <a:latin typeface="Arial"/>
                <a:cs typeface="Arial"/>
              </a:rPr>
              <a:t>6</a:t>
            </a:r>
            <a:r>
              <a:rPr sz="1200" spc="-60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61666A"/>
                </a:solidFill>
                <a:latin typeface="Arial"/>
                <a:cs typeface="Arial"/>
              </a:rPr>
              <a:t>марта</a:t>
            </a:r>
            <a:r>
              <a:rPr sz="1200" spc="-55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61666A"/>
                </a:solidFill>
                <a:latin typeface="Arial"/>
                <a:cs typeface="Arial"/>
              </a:rPr>
              <a:t>2021</a:t>
            </a:r>
            <a:r>
              <a:rPr sz="1200" spc="-60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200" spc="5" dirty="0">
                <a:solidFill>
                  <a:srgbClr val="61666A"/>
                </a:solidFill>
                <a:latin typeface="Arial"/>
                <a:cs typeface="Arial"/>
              </a:rPr>
              <a:t>года</a:t>
            </a:r>
            <a:r>
              <a:rPr sz="1200" spc="-60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61666A"/>
                </a:solidFill>
                <a:latin typeface="Arial"/>
                <a:cs typeface="Arial"/>
              </a:rPr>
              <a:t>включительно)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42722"/>
            <a:ext cx="9144000" cy="4848860"/>
            <a:chOff x="0" y="142722"/>
            <a:chExt cx="9144000" cy="4848860"/>
          </a:xfrm>
        </p:grpSpPr>
        <p:sp>
          <p:nvSpPr>
            <p:cNvPr id="3" name="object 3"/>
            <p:cNvSpPr/>
            <p:nvPr/>
          </p:nvSpPr>
          <p:spPr>
            <a:xfrm>
              <a:off x="0" y="142735"/>
              <a:ext cx="9144000" cy="4366666"/>
            </a:xfrm>
            <a:prstGeom prst="rect">
              <a:avLst/>
            </a:pr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42722"/>
              <a:ext cx="9144000" cy="4366895"/>
            </a:xfrm>
            <a:custGeom>
              <a:avLst/>
              <a:gdLst/>
              <a:ahLst/>
              <a:cxnLst/>
              <a:rect l="l" t="t" r="r" b="b"/>
              <a:pathLst>
                <a:path w="9144000" h="4366895">
                  <a:moveTo>
                    <a:pt x="0" y="0"/>
                  </a:moveTo>
                  <a:lnTo>
                    <a:pt x="0" y="4366679"/>
                  </a:lnTo>
                  <a:lnTo>
                    <a:pt x="9144000" y="4366679"/>
                  </a:lnTo>
                  <a:lnTo>
                    <a:pt x="9144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44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2552700" marR="5080" indent="-2438400">
              <a:lnSpc>
                <a:spcPts val="4800"/>
              </a:lnSpc>
              <a:spcBef>
                <a:spcPts val="760"/>
              </a:spcBef>
            </a:pPr>
            <a:r>
              <a:rPr spc="-35" dirty="0"/>
              <a:t>Наборы </a:t>
            </a:r>
            <a:r>
              <a:rPr spc="20" dirty="0"/>
              <a:t>для</a:t>
            </a:r>
            <a:r>
              <a:rPr spc="-405" dirty="0"/>
              <a:t> </a:t>
            </a:r>
            <a:r>
              <a:rPr spc="-35" dirty="0"/>
              <a:t>Приглашающих  </a:t>
            </a:r>
            <a:r>
              <a:rPr spc="-40" dirty="0"/>
              <a:t>Спонсоров</a:t>
            </a:r>
          </a:p>
        </p:txBody>
      </p:sp>
    </p:spTree>
    <p:extLst>
      <p:ext uri="{BB962C8B-B14F-4D97-AF65-F5344CB8AC3E}">
        <p14:creationId xmlns:p14="http://schemas.microsoft.com/office/powerpoint/2010/main" val="4154146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2735"/>
            <a:ext cx="9144000" cy="436666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747168" y="1375105"/>
            <a:ext cx="347599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0" algn="ctr">
              <a:lnSpc>
                <a:spcPct val="114300"/>
              </a:lnSpc>
              <a:spcBef>
                <a:spcPts val="100"/>
              </a:spcBef>
            </a:pPr>
            <a:r>
              <a:rPr sz="3500" spc="-20" dirty="0"/>
              <a:t>Наборы </a:t>
            </a:r>
            <a:r>
              <a:rPr sz="3500" spc="20" dirty="0"/>
              <a:t>для  </a:t>
            </a:r>
            <a:r>
              <a:rPr sz="3500" spc="-30" dirty="0"/>
              <a:t>П</a:t>
            </a:r>
            <a:r>
              <a:rPr sz="3500" spc="-5" dirty="0"/>
              <a:t>р</a:t>
            </a:r>
            <a:r>
              <a:rPr sz="3500" spc="-20" dirty="0"/>
              <a:t>и</a:t>
            </a:r>
            <a:r>
              <a:rPr sz="3500" spc="-75" dirty="0"/>
              <a:t>г</a:t>
            </a:r>
            <a:r>
              <a:rPr sz="3500" spc="-10" dirty="0"/>
              <a:t>ла</a:t>
            </a:r>
            <a:r>
              <a:rPr sz="3500" spc="-5" dirty="0"/>
              <a:t>ш</a:t>
            </a:r>
            <a:r>
              <a:rPr sz="3500" spc="-20" dirty="0"/>
              <a:t>а</a:t>
            </a:r>
            <a:r>
              <a:rPr sz="3500" spc="-15" dirty="0"/>
              <a:t>ю</a:t>
            </a:r>
            <a:r>
              <a:rPr sz="3500" spc="10" dirty="0"/>
              <a:t>щ</a:t>
            </a:r>
            <a:r>
              <a:rPr sz="3500" spc="-10" dirty="0"/>
              <a:t>их  </a:t>
            </a:r>
            <a:r>
              <a:rPr sz="3500" spc="-25" dirty="0"/>
              <a:t>Спонсоров</a:t>
            </a:r>
            <a:endParaRPr sz="3500"/>
          </a:p>
        </p:txBody>
      </p:sp>
    </p:spTree>
    <p:extLst>
      <p:ext uri="{BB962C8B-B14F-4D97-AF65-F5344CB8AC3E}">
        <p14:creationId xmlns:p14="http://schemas.microsoft.com/office/powerpoint/2010/main" val="19328470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2735"/>
            <a:ext cx="9144000" cy="436666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33968" y="1375105"/>
            <a:ext cx="347599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0" algn="ctr">
              <a:lnSpc>
                <a:spcPct val="114300"/>
              </a:lnSpc>
              <a:spcBef>
                <a:spcPts val="100"/>
              </a:spcBef>
            </a:pPr>
            <a:r>
              <a:rPr sz="3500" spc="-20" dirty="0"/>
              <a:t>Наборы </a:t>
            </a:r>
            <a:r>
              <a:rPr sz="3500" spc="20" dirty="0"/>
              <a:t>для  </a:t>
            </a:r>
            <a:r>
              <a:rPr sz="3500" spc="-30" dirty="0"/>
              <a:t>П</a:t>
            </a:r>
            <a:r>
              <a:rPr sz="3500" spc="-5" dirty="0"/>
              <a:t>р</a:t>
            </a:r>
            <a:r>
              <a:rPr sz="3500" spc="-20" dirty="0"/>
              <a:t>и</a:t>
            </a:r>
            <a:r>
              <a:rPr sz="3500" spc="-75" dirty="0"/>
              <a:t>г</a:t>
            </a:r>
            <a:r>
              <a:rPr sz="3500" spc="-10" dirty="0"/>
              <a:t>ла</a:t>
            </a:r>
            <a:r>
              <a:rPr sz="3500" spc="-5" dirty="0"/>
              <a:t>ш</a:t>
            </a:r>
            <a:r>
              <a:rPr sz="3500" spc="-20" dirty="0"/>
              <a:t>а</a:t>
            </a:r>
            <a:r>
              <a:rPr sz="3500" spc="-15" dirty="0"/>
              <a:t>ю</a:t>
            </a:r>
            <a:r>
              <a:rPr sz="3500" spc="10" dirty="0"/>
              <a:t>щ</a:t>
            </a:r>
            <a:r>
              <a:rPr sz="3500" spc="-10" dirty="0"/>
              <a:t>их  </a:t>
            </a:r>
            <a:r>
              <a:rPr sz="3500" spc="-25" dirty="0"/>
              <a:t>Спонсоров</a:t>
            </a:r>
            <a:endParaRPr sz="3500"/>
          </a:p>
        </p:txBody>
      </p:sp>
    </p:spTree>
    <p:extLst>
      <p:ext uri="{BB962C8B-B14F-4D97-AF65-F5344CB8AC3E}">
        <p14:creationId xmlns:p14="http://schemas.microsoft.com/office/powerpoint/2010/main" val="927214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0747" y="4302531"/>
            <a:ext cx="1890114" cy="65148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046945" y="186093"/>
            <a:ext cx="6097270" cy="4958715"/>
          </a:xfrm>
          <a:custGeom>
            <a:avLst/>
            <a:gdLst/>
            <a:ahLst/>
            <a:cxnLst/>
            <a:rect l="l" t="t" r="r" b="b"/>
            <a:pathLst>
              <a:path w="6097270" h="4958715">
                <a:moveTo>
                  <a:pt x="6097054" y="0"/>
                </a:moveTo>
                <a:lnTo>
                  <a:pt x="0" y="0"/>
                </a:lnTo>
                <a:lnTo>
                  <a:pt x="0" y="4958295"/>
                </a:lnTo>
                <a:lnTo>
                  <a:pt x="6097054" y="4958295"/>
                </a:lnTo>
                <a:lnTo>
                  <a:pt x="6097054" y="0"/>
                </a:lnTo>
                <a:close/>
              </a:path>
            </a:pathLst>
          </a:custGeom>
          <a:solidFill>
            <a:srgbClr val="EBBD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416301" y="688850"/>
            <a:ext cx="447675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solidFill>
                  <a:srgbClr val="61666A"/>
                </a:solidFill>
              </a:rPr>
              <a:t>Тушь </a:t>
            </a:r>
            <a:r>
              <a:rPr sz="1400" dirty="0">
                <a:solidFill>
                  <a:srgbClr val="61666A"/>
                </a:solidFill>
              </a:rPr>
              <a:t>для </a:t>
            </a:r>
            <a:r>
              <a:rPr sz="1400" spc="-10" dirty="0">
                <a:solidFill>
                  <a:srgbClr val="61666A"/>
                </a:solidFill>
              </a:rPr>
              <a:t>ресниц </a:t>
            </a:r>
            <a:r>
              <a:rPr sz="1400" dirty="0">
                <a:solidFill>
                  <a:srgbClr val="61666A"/>
                </a:solidFill>
              </a:rPr>
              <a:t>THE ONE </a:t>
            </a:r>
            <a:r>
              <a:rPr sz="1400" spc="-5" dirty="0">
                <a:solidFill>
                  <a:srgbClr val="61666A"/>
                </a:solidFill>
              </a:rPr>
              <a:t>Double </a:t>
            </a:r>
            <a:r>
              <a:rPr sz="1400" dirty="0">
                <a:solidFill>
                  <a:srgbClr val="61666A"/>
                </a:solidFill>
              </a:rPr>
              <a:t>Effect –</a:t>
            </a:r>
            <a:r>
              <a:rPr sz="1400" spc="-40" dirty="0">
                <a:solidFill>
                  <a:srgbClr val="61666A"/>
                </a:solidFill>
              </a:rPr>
              <a:t> </a:t>
            </a:r>
            <a:r>
              <a:rPr sz="1400" dirty="0">
                <a:solidFill>
                  <a:srgbClr val="61666A"/>
                </a:solidFill>
              </a:rPr>
              <a:t>Черный</a:t>
            </a:r>
            <a:endParaRPr sz="1400"/>
          </a:p>
        </p:txBody>
      </p:sp>
      <p:sp>
        <p:nvSpPr>
          <p:cNvPr id="5" name="object 5"/>
          <p:cNvSpPr txBox="1"/>
          <p:nvPr/>
        </p:nvSpPr>
        <p:spPr>
          <a:xfrm>
            <a:off x="3416301" y="894590"/>
            <a:ext cx="5297170" cy="3675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278130" indent="-228600">
              <a:lnSpc>
                <a:spcPct val="1212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1100" spc="-5" dirty="0">
                <a:solidFill>
                  <a:srgbClr val="61666A"/>
                </a:solidFill>
                <a:latin typeface="Arial"/>
                <a:cs typeface="Arial"/>
              </a:rPr>
              <a:t>Длина: на 60% </a:t>
            </a:r>
            <a:r>
              <a:rPr sz="1100" spc="-10" dirty="0">
                <a:solidFill>
                  <a:srgbClr val="61666A"/>
                </a:solidFill>
                <a:latin typeface="Arial"/>
                <a:cs typeface="Arial"/>
              </a:rPr>
              <a:t>более </a:t>
            </a:r>
            <a:r>
              <a:rPr sz="1100" spc="-5" dirty="0">
                <a:solidFill>
                  <a:srgbClr val="61666A"/>
                </a:solidFill>
                <a:latin typeface="Arial"/>
                <a:cs typeface="Arial"/>
              </a:rPr>
              <a:t>длинные ресницы </a:t>
            </a:r>
            <a:r>
              <a:rPr sz="1100" dirty="0">
                <a:solidFill>
                  <a:srgbClr val="61666A"/>
                </a:solidFill>
                <a:latin typeface="Arial"/>
                <a:cs typeface="Arial"/>
              </a:rPr>
              <a:t>в сравнении с </a:t>
            </a:r>
            <a:r>
              <a:rPr sz="1100" spc="-5" dirty="0">
                <a:solidFill>
                  <a:srgbClr val="61666A"/>
                </a:solidFill>
                <a:latin typeface="Arial"/>
                <a:cs typeface="Arial"/>
              </a:rPr>
              <a:t>ненакрашенными,  </a:t>
            </a:r>
            <a:r>
              <a:rPr sz="1100" dirty="0">
                <a:solidFill>
                  <a:srgbClr val="61666A"/>
                </a:solidFill>
                <a:latin typeface="Arial"/>
                <a:cs typeface="Arial"/>
              </a:rPr>
              <a:t>плюс </a:t>
            </a:r>
            <a:r>
              <a:rPr sz="1100" spc="-5" dirty="0">
                <a:solidFill>
                  <a:srgbClr val="61666A"/>
                </a:solidFill>
                <a:latin typeface="Arial"/>
                <a:cs typeface="Arial"/>
              </a:rPr>
              <a:t>доказанное</a:t>
            </a:r>
            <a:r>
              <a:rPr sz="1100" spc="-10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100" spc="-15" dirty="0">
                <a:solidFill>
                  <a:srgbClr val="61666A"/>
                </a:solidFill>
                <a:latin typeface="Arial"/>
                <a:cs typeface="Arial"/>
              </a:rPr>
              <a:t>разделение*.</a:t>
            </a:r>
            <a:endParaRPr sz="1100">
              <a:latin typeface="Arial"/>
              <a:cs typeface="Arial"/>
            </a:endParaRPr>
          </a:p>
          <a:p>
            <a:pPr marL="241300" marR="727075" indent="-228600">
              <a:lnSpc>
                <a:spcPct val="1212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spc="-10" dirty="0">
                <a:solidFill>
                  <a:srgbClr val="61666A"/>
                </a:solidFill>
                <a:latin typeface="Arial"/>
                <a:cs typeface="Arial"/>
              </a:rPr>
              <a:t>Объём: </a:t>
            </a:r>
            <a:r>
              <a:rPr sz="1100" spc="-5" dirty="0">
                <a:solidFill>
                  <a:srgbClr val="61666A"/>
                </a:solidFill>
                <a:latin typeface="Arial"/>
                <a:cs typeface="Arial"/>
              </a:rPr>
              <a:t>до </a:t>
            </a:r>
            <a:r>
              <a:rPr sz="1100" spc="-45" dirty="0">
                <a:solidFill>
                  <a:srgbClr val="61666A"/>
                </a:solidFill>
                <a:latin typeface="Arial"/>
                <a:cs typeface="Arial"/>
              </a:rPr>
              <a:t>11 </a:t>
            </a:r>
            <a:r>
              <a:rPr sz="1100" spc="-10" dirty="0">
                <a:solidFill>
                  <a:srgbClr val="61666A"/>
                </a:solidFill>
                <a:latin typeface="Arial"/>
                <a:cs typeface="Arial"/>
              </a:rPr>
              <a:t>раз больше объёма </a:t>
            </a:r>
            <a:r>
              <a:rPr sz="1100" dirty="0">
                <a:solidFill>
                  <a:srgbClr val="61666A"/>
                </a:solidFill>
                <a:latin typeface="Arial"/>
                <a:cs typeface="Arial"/>
              </a:rPr>
              <a:t>в сравнении с </a:t>
            </a:r>
            <a:r>
              <a:rPr sz="1100" spc="-5" dirty="0">
                <a:solidFill>
                  <a:srgbClr val="61666A"/>
                </a:solidFill>
                <a:latin typeface="Arial"/>
                <a:cs typeface="Arial"/>
              </a:rPr>
              <a:t>ненакрашенными  ресницами*.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61666A"/>
              </a:buClr>
              <a:buFont typeface="Arial"/>
              <a:buChar char="•"/>
            </a:pP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sz="1400" b="1" spc="-5" dirty="0">
                <a:solidFill>
                  <a:srgbClr val="61666A"/>
                </a:solidFill>
                <a:latin typeface="Arial"/>
                <a:cs typeface="Arial"/>
              </a:rPr>
              <a:t>Компактная </a:t>
            </a:r>
            <a:r>
              <a:rPr sz="1400" b="1" spc="-10" dirty="0">
                <a:solidFill>
                  <a:srgbClr val="61666A"/>
                </a:solidFill>
                <a:latin typeface="Arial"/>
                <a:cs typeface="Arial"/>
              </a:rPr>
              <a:t>пудра </a:t>
            </a:r>
            <a:r>
              <a:rPr sz="1400" b="1" dirty="0">
                <a:solidFill>
                  <a:srgbClr val="61666A"/>
                </a:solidFill>
                <a:latin typeface="Arial"/>
                <a:cs typeface="Arial"/>
              </a:rPr>
              <a:t>The ONE Matte </a:t>
            </a:r>
            <a:r>
              <a:rPr sz="1400" b="1" spc="-20" dirty="0">
                <a:solidFill>
                  <a:srgbClr val="61666A"/>
                </a:solidFill>
                <a:latin typeface="Arial"/>
                <a:cs typeface="Arial"/>
              </a:rPr>
              <a:t>Velvet </a:t>
            </a:r>
            <a:r>
              <a:rPr sz="1400" b="1" dirty="0">
                <a:solidFill>
                  <a:srgbClr val="61666A"/>
                </a:solidFill>
                <a:latin typeface="Arial"/>
                <a:cs typeface="Arial"/>
              </a:rPr>
              <a:t>–</a:t>
            </a:r>
            <a:r>
              <a:rPr sz="1400" b="1" spc="20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61666A"/>
                </a:solidFill>
                <a:latin typeface="Arial"/>
                <a:cs typeface="Arial"/>
              </a:rPr>
              <a:t>Фарфоровый</a:t>
            </a:r>
            <a:endParaRPr sz="14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220"/>
              </a:spcBef>
              <a:buChar char="•"/>
              <a:tabLst>
                <a:tab pos="240665" algn="l"/>
                <a:tab pos="241300" algn="l"/>
              </a:tabLst>
            </a:pPr>
            <a:r>
              <a:rPr sz="1100" spc="-10" dirty="0">
                <a:solidFill>
                  <a:srgbClr val="61666A"/>
                </a:solidFill>
                <a:latin typeface="Arial"/>
                <a:cs typeface="Arial"/>
              </a:rPr>
              <a:t>Подходит </a:t>
            </a:r>
            <a:r>
              <a:rPr sz="1100" spc="-5" dirty="0">
                <a:solidFill>
                  <a:srgbClr val="61666A"/>
                </a:solidFill>
                <a:latin typeface="Arial"/>
                <a:cs typeface="Arial"/>
              </a:rPr>
              <a:t>для комбинированной/жирной кожи</a:t>
            </a:r>
            <a:endParaRPr sz="1100">
              <a:latin typeface="Arial"/>
              <a:cs typeface="Arial"/>
            </a:endParaRPr>
          </a:p>
          <a:p>
            <a:pPr marL="241300" marR="5080" indent="-228600">
              <a:lnSpc>
                <a:spcPct val="1212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dirty="0">
                <a:solidFill>
                  <a:srgbClr val="61666A"/>
                </a:solidFill>
                <a:latin typeface="Arial"/>
                <a:cs typeface="Arial"/>
              </a:rPr>
              <a:t>Комплекс Anti-Shine </a:t>
            </a:r>
            <a:r>
              <a:rPr sz="1100" spc="-10" dirty="0">
                <a:solidFill>
                  <a:srgbClr val="61666A"/>
                </a:solidFill>
                <a:latin typeface="Arial"/>
                <a:cs typeface="Arial"/>
              </a:rPr>
              <a:t>контролирует выделение </a:t>
            </a:r>
            <a:r>
              <a:rPr sz="1100" spc="-5" dirty="0">
                <a:solidFill>
                  <a:srgbClr val="61666A"/>
                </a:solidFill>
                <a:latin typeface="Arial"/>
                <a:cs typeface="Arial"/>
              </a:rPr>
              <a:t>кожного </a:t>
            </a:r>
            <a:r>
              <a:rPr sz="1100" dirty="0">
                <a:solidFill>
                  <a:srgbClr val="61666A"/>
                </a:solidFill>
                <a:latin typeface="Arial"/>
                <a:cs typeface="Arial"/>
              </a:rPr>
              <a:t>сала и </a:t>
            </a:r>
            <a:r>
              <a:rPr sz="1100" spc="-10" dirty="0">
                <a:solidFill>
                  <a:srgbClr val="61666A"/>
                </a:solidFill>
                <a:latin typeface="Arial"/>
                <a:cs typeface="Arial"/>
              </a:rPr>
              <a:t>защищает лицо  </a:t>
            </a:r>
            <a:r>
              <a:rPr sz="1100" spc="-15" dirty="0">
                <a:solidFill>
                  <a:srgbClr val="61666A"/>
                </a:solidFill>
                <a:latin typeface="Arial"/>
                <a:cs typeface="Arial"/>
              </a:rPr>
              <a:t>от </a:t>
            </a:r>
            <a:r>
              <a:rPr sz="1100" spc="-5" dirty="0">
                <a:solidFill>
                  <a:srgbClr val="61666A"/>
                </a:solidFill>
                <a:latin typeface="Arial"/>
                <a:cs typeface="Arial"/>
              </a:rPr>
              <a:t>жирного </a:t>
            </a:r>
            <a:r>
              <a:rPr sz="1100" spc="-10" dirty="0">
                <a:solidFill>
                  <a:srgbClr val="61666A"/>
                </a:solidFill>
                <a:latin typeface="Arial"/>
                <a:cs typeface="Arial"/>
              </a:rPr>
              <a:t>блеска </a:t>
            </a:r>
            <a:r>
              <a:rPr sz="1100" spc="-5" dirty="0">
                <a:solidFill>
                  <a:srgbClr val="61666A"/>
                </a:solidFill>
                <a:latin typeface="Arial"/>
                <a:cs typeface="Arial"/>
              </a:rPr>
              <a:t>на </a:t>
            </a:r>
            <a:r>
              <a:rPr sz="1100" spc="-15" dirty="0">
                <a:solidFill>
                  <a:srgbClr val="61666A"/>
                </a:solidFill>
                <a:latin typeface="Arial"/>
                <a:cs typeface="Arial"/>
              </a:rPr>
              <a:t>целый</a:t>
            </a:r>
            <a:r>
              <a:rPr sz="1100" spc="10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61666A"/>
                </a:solidFill>
                <a:latin typeface="Arial"/>
                <a:cs typeface="Arial"/>
              </a:rPr>
              <a:t>день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61666A"/>
              </a:buClr>
              <a:buFont typeface="Arial"/>
              <a:buChar char="•"/>
            </a:pPr>
            <a:endParaRPr sz="1400">
              <a:latin typeface="Arial"/>
              <a:cs typeface="Arial"/>
            </a:endParaRPr>
          </a:p>
          <a:p>
            <a:pPr marL="12700" marR="610235">
              <a:lnSpc>
                <a:spcPct val="119000"/>
              </a:lnSpc>
            </a:pPr>
            <a:r>
              <a:rPr sz="1400" b="1" dirty="0">
                <a:solidFill>
                  <a:srgbClr val="61666A"/>
                </a:solidFill>
                <a:latin typeface="Arial"/>
                <a:cs typeface="Arial"/>
              </a:rPr>
              <a:t>Жидкая губная </a:t>
            </a:r>
            <a:r>
              <a:rPr sz="1400" b="1" spc="-15" dirty="0">
                <a:solidFill>
                  <a:srgbClr val="61666A"/>
                </a:solidFill>
                <a:latin typeface="Arial"/>
                <a:cs typeface="Arial"/>
              </a:rPr>
              <a:t>помада-мусс </a:t>
            </a:r>
            <a:r>
              <a:rPr sz="1400" b="1" dirty="0">
                <a:solidFill>
                  <a:srgbClr val="61666A"/>
                </a:solidFill>
                <a:latin typeface="Arial"/>
                <a:cs typeface="Arial"/>
              </a:rPr>
              <a:t>The ONE Lip Sensation –  </a:t>
            </a:r>
            <a:r>
              <a:rPr sz="1400" b="1" spc="-15" dirty="0">
                <a:solidFill>
                  <a:srgbClr val="61666A"/>
                </a:solidFill>
                <a:latin typeface="Arial"/>
                <a:cs typeface="Arial"/>
              </a:rPr>
              <a:t>Темно-розовый,</a:t>
            </a:r>
            <a:r>
              <a:rPr sz="1400" b="1" spc="-5" dirty="0">
                <a:solidFill>
                  <a:srgbClr val="61666A"/>
                </a:solidFill>
                <a:latin typeface="Arial"/>
                <a:cs typeface="Arial"/>
              </a:rPr>
              <a:t> Бордовый</a:t>
            </a:r>
            <a:endParaRPr sz="14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220"/>
              </a:spcBef>
              <a:buChar char="•"/>
              <a:tabLst>
                <a:tab pos="240665" algn="l"/>
                <a:tab pos="241300" algn="l"/>
              </a:tabLst>
            </a:pPr>
            <a:r>
              <a:rPr sz="1100" spc="-10" dirty="0">
                <a:solidFill>
                  <a:srgbClr val="61666A"/>
                </a:solidFill>
                <a:latin typeface="Arial"/>
                <a:cs typeface="Arial"/>
              </a:rPr>
              <a:t>Воздушная </a:t>
            </a:r>
            <a:r>
              <a:rPr sz="1100" spc="-5" dirty="0">
                <a:solidFill>
                  <a:srgbClr val="61666A"/>
                </a:solidFill>
                <a:latin typeface="Arial"/>
                <a:cs typeface="Arial"/>
              </a:rPr>
              <a:t>легкость мусса</a:t>
            </a:r>
            <a:endParaRPr sz="11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280"/>
              </a:spcBef>
              <a:buChar char="•"/>
              <a:tabLst>
                <a:tab pos="240665" algn="l"/>
                <a:tab pos="241300" algn="l"/>
              </a:tabLst>
            </a:pPr>
            <a:r>
              <a:rPr sz="1100" spc="-10" dirty="0">
                <a:solidFill>
                  <a:srgbClr val="61666A"/>
                </a:solidFill>
                <a:latin typeface="Arial"/>
                <a:cs typeface="Arial"/>
              </a:rPr>
              <a:t>Матовая </a:t>
            </a:r>
            <a:r>
              <a:rPr sz="1100" spc="-5" dirty="0">
                <a:solidFill>
                  <a:srgbClr val="61666A"/>
                </a:solidFill>
                <a:latin typeface="Arial"/>
                <a:cs typeface="Arial"/>
              </a:rPr>
              <a:t>мягкость </a:t>
            </a:r>
            <a:r>
              <a:rPr sz="1100" dirty="0">
                <a:solidFill>
                  <a:srgbClr val="61666A"/>
                </a:solidFill>
                <a:latin typeface="Arial"/>
                <a:cs typeface="Arial"/>
              </a:rPr>
              <a:t>покрытия</a:t>
            </a:r>
            <a:endParaRPr sz="11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280"/>
              </a:spcBef>
              <a:buChar char="•"/>
              <a:tabLst>
                <a:tab pos="240665" algn="l"/>
                <a:tab pos="241300" algn="l"/>
              </a:tabLst>
            </a:pPr>
            <a:r>
              <a:rPr sz="1100" dirty="0">
                <a:solidFill>
                  <a:srgbClr val="61666A"/>
                </a:solidFill>
                <a:latin typeface="Arial"/>
                <a:cs typeface="Arial"/>
              </a:rPr>
              <a:t>Яркая </a:t>
            </a:r>
            <a:r>
              <a:rPr sz="1100" spc="-5" dirty="0">
                <a:solidFill>
                  <a:srgbClr val="61666A"/>
                </a:solidFill>
                <a:latin typeface="Arial"/>
                <a:cs typeface="Arial"/>
              </a:rPr>
              <a:t>глубина</a:t>
            </a:r>
            <a:r>
              <a:rPr sz="1100" spc="-10" dirty="0">
                <a:solidFill>
                  <a:srgbClr val="61666A"/>
                </a:solidFill>
                <a:latin typeface="Arial"/>
                <a:cs typeface="Arial"/>
              </a:rPr>
              <a:t> оттенков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0"/>
              </a:spcBef>
            </a:pPr>
            <a:r>
              <a:rPr sz="800" spc="-5" dirty="0">
                <a:solidFill>
                  <a:srgbClr val="61666A"/>
                </a:solidFill>
                <a:latin typeface="Arial"/>
                <a:cs typeface="Arial"/>
              </a:rPr>
              <a:t>*По </a:t>
            </a:r>
            <a:r>
              <a:rPr sz="800" spc="-20" dirty="0">
                <a:solidFill>
                  <a:srgbClr val="61666A"/>
                </a:solidFill>
                <a:latin typeface="Arial"/>
                <a:cs typeface="Arial"/>
              </a:rPr>
              <a:t>результатам </a:t>
            </a:r>
            <a:r>
              <a:rPr sz="800" spc="-5" dirty="0">
                <a:solidFill>
                  <a:srgbClr val="61666A"/>
                </a:solidFill>
                <a:latin typeface="Arial"/>
                <a:cs typeface="Arial"/>
              </a:rPr>
              <a:t>клинических</a:t>
            </a:r>
            <a:r>
              <a:rPr sz="800" spc="5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61666A"/>
                </a:solidFill>
                <a:latin typeface="Arial"/>
                <a:cs typeface="Arial"/>
              </a:rPr>
              <a:t>тестов.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3048000" cy="42958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0747" y="4302531"/>
            <a:ext cx="1890114" cy="65148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5144770"/>
            <a:chOff x="0" y="0"/>
            <a:chExt cx="9144000" cy="5144770"/>
          </a:xfrm>
        </p:grpSpPr>
        <p:sp>
          <p:nvSpPr>
            <p:cNvPr id="4" name="object 4"/>
            <p:cNvSpPr/>
            <p:nvPr/>
          </p:nvSpPr>
          <p:spPr>
            <a:xfrm>
              <a:off x="3048000" y="186093"/>
              <a:ext cx="6096000" cy="4958715"/>
            </a:xfrm>
            <a:custGeom>
              <a:avLst/>
              <a:gdLst/>
              <a:ahLst/>
              <a:cxnLst/>
              <a:rect l="l" t="t" r="r" b="b"/>
              <a:pathLst>
                <a:path w="6096000" h="4958715">
                  <a:moveTo>
                    <a:pt x="6096000" y="0"/>
                  </a:moveTo>
                  <a:lnTo>
                    <a:pt x="0" y="0"/>
                  </a:lnTo>
                  <a:lnTo>
                    <a:pt x="0" y="4958295"/>
                  </a:lnTo>
                  <a:lnTo>
                    <a:pt x="6096000" y="4958295"/>
                  </a:lnTo>
                  <a:lnTo>
                    <a:pt x="6096000" y="0"/>
                  </a:lnTo>
                  <a:close/>
                </a:path>
              </a:pathLst>
            </a:custGeom>
            <a:solidFill>
              <a:srgbClr val="EFC0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3048000" cy="4295800"/>
            </a:xfrm>
            <a:prstGeom prst="rect">
              <a:avLst/>
            </a:pr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416301" y="688850"/>
            <a:ext cx="45027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61666A"/>
                </a:solidFill>
              </a:rPr>
              <a:t>Удлиняющая </a:t>
            </a:r>
            <a:r>
              <a:rPr sz="1400" spc="5" dirty="0">
                <a:solidFill>
                  <a:srgbClr val="61666A"/>
                </a:solidFill>
              </a:rPr>
              <a:t>тушь </a:t>
            </a:r>
            <a:r>
              <a:rPr sz="1400" dirty="0">
                <a:solidFill>
                  <a:srgbClr val="61666A"/>
                </a:solidFill>
              </a:rPr>
              <a:t>для </a:t>
            </a:r>
            <a:r>
              <a:rPr sz="1400" spc="-10" dirty="0">
                <a:solidFill>
                  <a:srgbClr val="61666A"/>
                </a:solidFill>
              </a:rPr>
              <a:t>ресниц </a:t>
            </a:r>
            <a:r>
              <a:rPr sz="1400" dirty="0">
                <a:solidFill>
                  <a:srgbClr val="61666A"/>
                </a:solidFill>
              </a:rPr>
              <a:t>OnColour –</a:t>
            </a:r>
            <a:r>
              <a:rPr sz="1400" spc="-55" dirty="0">
                <a:solidFill>
                  <a:srgbClr val="61666A"/>
                </a:solidFill>
              </a:rPr>
              <a:t> </a:t>
            </a:r>
            <a:r>
              <a:rPr sz="1400" dirty="0">
                <a:solidFill>
                  <a:srgbClr val="61666A"/>
                </a:solidFill>
              </a:rPr>
              <a:t>Черный</a:t>
            </a:r>
            <a:endParaRPr sz="1400"/>
          </a:p>
        </p:txBody>
      </p:sp>
      <p:sp>
        <p:nvSpPr>
          <p:cNvPr id="7" name="object 7"/>
          <p:cNvSpPr txBox="1"/>
          <p:nvPr/>
        </p:nvSpPr>
        <p:spPr>
          <a:xfrm>
            <a:off x="3416301" y="894590"/>
            <a:ext cx="5024120" cy="287020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380"/>
              </a:spcBef>
              <a:buChar char="•"/>
              <a:tabLst>
                <a:tab pos="240665" algn="l"/>
                <a:tab pos="241300" algn="l"/>
              </a:tabLst>
            </a:pPr>
            <a:r>
              <a:rPr sz="1100" spc="-15" dirty="0">
                <a:solidFill>
                  <a:srgbClr val="61666A"/>
                </a:solidFill>
                <a:latin typeface="Arial"/>
                <a:cs typeface="Arial"/>
              </a:rPr>
              <a:t>Удлинение, </a:t>
            </a:r>
            <a:r>
              <a:rPr sz="1100" spc="-10" dirty="0">
                <a:solidFill>
                  <a:srgbClr val="61666A"/>
                </a:solidFill>
                <a:latin typeface="Arial"/>
                <a:cs typeface="Arial"/>
              </a:rPr>
              <a:t>подкручивание,</a:t>
            </a:r>
            <a:r>
              <a:rPr sz="1100" spc="5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100" spc="-15" dirty="0">
                <a:solidFill>
                  <a:srgbClr val="61666A"/>
                </a:solidFill>
                <a:latin typeface="Arial"/>
                <a:cs typeface="Arial"/>
              </a:rPr>
              <a:t>разделение</a:t>
            </a:r>
            <a:endParaRPr sz="11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280"/>
              </a:spcBef>
              <a:buChar char="•"/>
              <a:tabLst>
                <a:tab pos="240665" algn="l"/>
                <a:tab pos="241300" algn="l"/>
              </a:tabLst>
            </a:pPr>
            <a:r>
              <a:rPr sz="1100" spc="-5" dirty="0">
                <a:solidFill>
                  <a:srgbClr val="61666A"/>
                </a:solidFill>
                <a:latin typeface="Arial"/>
                <a:cs typeface="Arial"/>
              </a:rPr>
              <a:t>Длинные, </a:t>
            </a:r>
            <a:r>
              <a:rPr sz="1100" dirty="0">
                <a:solidFill>
                  <a:srgbClr val="61666A"/>
                </a:solidFill>
                <a:latin typeface="Arial"/>
                <a:cs typeface="Arial"/>
              </a:rPr>
              <a:t>черные </a:t>
            </a:r>
            <a:r>
              <a:rPr sz="1100" spc="-5" dirty="0">
                <a:solidFill>
                  <a:srgbClr val="61666A"/>
                </a:solidFill>
                <a:latin typeface="Arial"/>
                <a:cs typeface="Arial"/>
              </a:rPr>
              <a:t>ресницы </a:t>
            </a:r>
            <a:r>
              <a:rPr sz="1100" spc="-15" dirty="0">
                <a:solidFill>
                  <a:srgbClr val="61666A"/>
                </a:solidFill>
                <a:latin typeface="Arial"/>
                <a:cs typeface="Arial"/>
              </a:rPr>
              <a:t>благодаря </a:t>
            </a:r>
            <a:r>
              <a:rPr sz="1100" spc="-5" dirty="0">
                <a:solidFill>
                  <a:srgbClr val="61666A"/>
                </a:solidFill>
                <a:latin typeface="Arial"/>
                <a:cs typeface="Arial"/>
              </a:rPr>
              <a:t>формуле на </a:t>
            </a:r>
            <a:r>
              <a:rPr sz="1100" spc="-10" dirty="0">
                <a:solidFill>
                  <a:srgbClr val="61666A"/>
                </a:solidFill>
                <a:latin typeface="Arial"/>
                <a:cs typeface="Arial"/>
              </a:rPr>
              <a:t>основе</a:t>
            </a:r>
            <a:r>
              <a:rPr sz="1100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61666A"/>
                </a:solidFill>
                <a:latin typeface="Arial"/>
                <a:cs typeface="Arial"/>
              </a:rPr>
              <a:t>воска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61666A"/>
              </a:buClr>
              <a:buFont typeface="Arial"/>
              <a:buChar char="•"/>
            </a:pPr>
            <a:endParaRPr sz="1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b="1" spc="-5" dirty="0">
                <a:solidFill>
                  <a:srgbClr val="61666A"/>
                </a:solidFill>
                <a:latin typeface="Arial"/>
                <a:cs typeface="Arial"/>
              </a:rPr>
              <a:t>Компактная </a:t>
            </a:r>
            <a:r>
              <a:rPr sz="1400" b="1" spc="-10" dirty="0">
                <a:solidFill>
                  <a:srgbClr val="61666A"/>
                </a:solidFill>
                <a:latin typeface="Arial"/>
                <a:cs typeface="Arial"/>
              </a:rPr>
              <a:t>пудра </a:t>
            </a:r>
            <a:r>
              <a:rPr sz="1400" b="1" dirty="0">
                <a:solidFill>
                  <a:srgbClr val="61666A"/>
                </a:solidFill>
                <a:latin typeface="Arial"/>
                <a:cs typeface="Arial"/>
              </a:rPr>
              <a:t>OnColour – </a:t>
            </a:r>
            <a:r>
              <a:rPr sz="1400" b="1" spc="-5" dirty="0">
                <a:solidFill>
                  <a:srgbClr val="61666A"/>
                </a:solidFill>
                <a:latin typeface="Arial"/>
                <a:cs typeface="Arial"/>
              </a:rPr>
              <a:t>Фарфоровый</a:t>
            </a:r>
            <a:endParaRPr sz="14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220"/>
              </a:spcBef>
              <a:buChar char="•"/>
              <a:tabLst>
                <a:tab pos="240665" algn="l"/>
                <a:tab pos="241300" algn="l"/>
              </a:tabLst>
            </a:pPr>
            <a:r>
              <a:rPr sz="1100" spc="-10" dirty="0">
                <a:solidFill>
                  <a:srgbClr val="61666A"/>
                </a:solidFill>
                <a:latin typeface="Arial"/>
                <a:cs typeface="Arial"/>
              </a:rPr>
              <a:t>Безупречный матовый</a:t>
            </a:r>
            <a:r>
              <a:rPr sz="1100" dirty="0">
                <a:solidFill>
                  <a:srgbClr val="61666A"/>
                </a:solidFill>
                <a:latin typeface="Arial"/>
                <a:cs typeface="Arial"/>
              </a:rPr>
              <a:t> финиш</a:t>
            </a:r>
            <a:endParaRPr sz="11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280"/>
              </a:spcBef>
              <a:buChar char="•"/>
              <a:tabLst>
                <a:tab pos="240665" algn="l"/>
                <a:tab pos="241300" algn="l"/>
              </a:tabLst>
            </a:pPr>
            <a:r>
              <a:rPr sz="1100" dirty="0">
                <a:solidFill>
                  <a:srgbClr val="61666A"/>
                </a:solidFill>
                <a:latin typeface="Arial"/>
                <a:cs typeface="Arial"/>
              </a:rPr>
              <a:t>Минералы в </a:t>
            </a:r>
            <a:r>
              <a:rPr sz="1100" spc="-5" dirty="0">
                <a:solidFill>
                  <a:srgbClr val="61666A"/>
                </a:solidFill>
                <a:latin typeface="Arial"/>
                <a:cs typeface="Arial"/>
              </a:rPr>
              <a:t>составе </a:t>
            </a:r>
            <a:r>
              <a:rPr sz="1100" spc="-10" dirty="0">
                <a:solidFill>
                  <a:srgbClr val="61666A"/>
                </a:solidFill>
                <a:latin typeface="Arial"/>
                <a:cs typeface="Arial"/>
              </a:rPr>
              <a:t>пудры помогают абсорбировать </a:t>
            </a:r>
            <a:r>
              <a:rPr sz="1100" spc="-5" dirty="0">
                <a:solidFill>
                  <a:srgbClr val="61666A"/>
                </a:solidFill>
                <a:latin typeface="Arial"/>
                <a:cs typeface="Arial"/>
              </a:rPr>
              <a:t>излишки</a:t>
            </a:r>
            <a:r>
              <a:rPr sz="1100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61666A"/>
                </a:solidFill>
                <a:latin typeface="Arial"/>
                <a:cs typeface="Arial"/>
              </a:rPr>
              <a:t>себума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61666A"/>
              </a:buClr>
              <a:buFont typeface="Arial"/>
              <a:buChar char="•"/>
            </a:pPr>
            <a:endParaRPr sz="1400">
              <a:latin typeface="Arial"/>
              <a:cs typeface="Arial"/>
            </a:endParaRPr>
          </a:p>
          <a:p>
            <a:pPr marL="12700" marR="5080">
              <a:lnSpc>
                <a:spcPct val="119000"/>
              </a:lnSpc>
            </a:pPr>
            <a:r>
              <a:rPr sz="1400" b="1" spc="-20" dirty="0">
                <a:solidFill>
                  <a:srgbClr val="61666A"/>
                </a:solidFill>
                <a:latin typeface="Arial"/>
                <a:cs typeface="Arial"/>
              </a:rPr>
              <a:t>Тени </a:t>
            </a:r>
            <a:r>
              <a:rPr sz="1400" b="1" dirty="0">
                <a:solidFill>
                  <a:srgbClr val="61666A"/>
                </a:solidFill>
                <a:latin typeface="Arial"/>
                <a:cs typeface="Arial"/>
              </a:rPr>
              <a:t>для </a:t>
            </a:r>
            <a:r>
              <a:rPr sz="1400" b="1" spc="-10" dirty="0">
                <a:solidFill>
                  <a:srgbClr val="61666A"/>
                </a:solidFill>
                <a:latin typeface="Arial"/>
                <a:cs typeface="Arial"/>
              </a:rPr>
              <a:t>век </a:t>
            </a:r>
            <a:r>
              <a:rPr sz="1400" b="1" dirty="0">
                <a:solidFill>
                  <a:srgbClr val="61666A"/>
                </a:solidFill>
                <a:latin typeface="Arial"/>
                <a:cs typeface="Arial"/>
              </a:rPr>
              <a:t>OnColour – </a:t>
            </a:r>
            <a:r>
              <a:rPr sz="1400" b="1" spc="-5" dirty="0">
                <a:solidFill>
                  <a:srgbClr val="61666A"/>
                </a:solidFill>
                <a:latin typeface="Arial"/>
                <a:cs typeface="Arial"/>
              </a:rPr>
              <a:t>Мерцающий Беж, Серебристый  </a:t>
            </a:r>
            <a:r>
              <a:rPr sz="1400" b="1" spc="-15" dirty="0">
                <a:solidFill>
                  <a:srgbClr val="61666A"/>
                </a:solidFill>
                <a:latin typeface="Arial"/>
                <a:cs typeface="Arial"/>
              </a:rPr>
              <a:t>Тауп</a:t>
            </a:r>
            <a:endParaRPr sz="14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220"/>
              </a:spcBef>
              <a:buChar char="•"/>
              <a:tabLst>
                <a:tab pos="240665" algn="l"/>
                <a:tab pos="241300" algn="l"/>
              </a:tabLst>
            </a:pPr>
            <a:r>
              <a:rPr sz="1100" spc="-5" dirty="0">
                <a:solidFill>
                  <a:srgbClr val="61666A"/>
                </a:solidFill>
                <a:latin typeface="Arial"/>
                <a:cs typeface="Arial"/>
              </a:rPr>
              <a:t>Легко растушевываются, можно </a:t>
            </a:r>
            <a:r>
              <a:rPr sz="1100" spc="-10" dirty="0">
                <a:solidFill>
                  <a:srgbClr val="61666A"/>
                </a:solidFill>
                <a:latin typeface="Arial"/>
                <a:cs typeface="Arial"/>
              </a:rPr>
              <a:t>регулировать</a:t>
            </a:r>
            <a:r>
              <a:rPr sz="1100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61666A"/>
                </a:solidFill>
                <a:latin typeface="Arial"/>
                <a:cs typeface="Arial"/>
              </a:rPr>
              <a:t>интенсивность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61666A"/>
              </a:buClr>
              <a:buFont typeface="Arial"/>
              <a:buChar char="•"/>
            </a:pPr>
            <a:endParaRPr sz="1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b="1" spc="5" dirty="0">
                <a:solidFill>
                  <a:srgbClr val="61666A"/>
                </a:solidFill>
                <a:latin typeface="Arial"/>
                <a:cs typeface="Arial"/>
              </a:rPr>
              <a:t>Лак </a:t>
            </a:r>
            <a:r>
              <a:rPr sz="1400" b="1" dirty="0">
                <a:solidFill>
                  <a:srgbClr val="61666A"/>
                </a:solidFill>
                <a:latin typeface="Arial"/>
                <a:cs typeface="Arial"/>
              </a:rPr>
              <a:t>для ногтей OnColour Flirty –</a:t>
            </a:r>
            <a:r>
              <a:rPr sz="1400" b="1" spc="-30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61666A"/>
                </a:solidFill>
                <a:latin typeface="Arial"/>
                <a:cs typeface="Arial"/>
              </a:rPr>
              <a:t>Роза</a:t>
            </a:r>
            <a:endParaRPr sz="14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220"/>
              </a:spcBef>
              <a:buChar char="•"/>
              <a:tabLst>
                <a:tab pos="240665" algn="l"/>
                <a:tab pos="241300" algn="l"/>
              </a:tabLst>
            </a:pPr>
            <a:r>
              <a:rPr sz="1100" spc="-5" dirty="0">
                <a:solidFill>
                  <a:srgbClr val="61666A"/>
                </a:solidFill>
                <a:latin typeface="Arial"/>
                <a:cs typeface="Arial"/>
              </a:rPr>
              <a:t>Яркий </a:t>
            </a:r>
            <a:r>
              <a:rPr sz="1100" spc="-10" dirty="0">
                <a:solidFill>
                  <a:srgbClr val="61666A"/>
                </a:solidFill>
                <a:latin typeface="Arial"/>
                <a:cs typeface="Arial"/>
              </a:rPr>
              <a:t>насыщенный </a:t>
            </a:r>
            <a:r>
              <a:rPr sz="1100" dirty="0">
                <a:solidFill>
                  <a:srgbClr val="61666A"/>
                </a:solidFill>
                <a:latin typeface="Arial"/>
                <a:cs typeface="Arial"/>
              </a:rPr>
              <a:t>финиш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0747" y="4302531"/>
            <a:ext cx="1890114" cy="65148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5144770"/>
            <a:chOff x="0" y="0"/>
            <a:chExt cx="9144000" cy="5144770"/>
          </a:xfrm>
        </p:grpSpPr>
        <p:sp>
          <p:nvSpPr>
            <p:cNvPr id="4" name="object 4"/>
            <p:cNvSpPr/>
            <p:nvPr/>
          </p:nvSpPr>
          <p:spPr>
            <a:xfrm>
              <a:off x="3048000" y="186093"/>
              <a:ext cx="6096000" cy="4958715"/>
            </a:xfrm>
            <a:custGeom>
              <a:avLst/>
              <a:gdLst/>
              <a:ahLst/>
              <a:cxnLst/>
              <a:rect l="l" t="t" r="r" b="b"/>
              <a:pathLst>
                <a:path w="6096000" h="4958715">
                  <a:moveTo>
                    <a:pt x="6096000" y="0"/>
                  </a:moveTo>
                  <a:lnTo>
                    <a:pt x="0" y="0"/>
                  </a:lnTo>
                  <a:lnTo>
                    <a:pt x="0" y="4958295"/>
                  </a:lnTo>
                  <a:lnTo>
                    <a:pt x="6096000" y="4958295"/>
                  </a:lnTo>
                  <a:lnTo>
                    <a:pt x="6096000" y="0"/>
                  </a:lnTo>
                  <a:close/>
                </a:path>
              </a:pathLst>
            </a:custGeom>
            <a:solidFill>
              <a:srgbClr val="A6DA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3048000" cy="4295800"/>
            </a:xfrm>
            <a:prstGeom prst="rect">
              <a:avLst/>
            </a:pr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416301" y="688850"/>
            <a:ext cx="48787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61666A"/>
                </a:solidFill>
              </a:rPr>
              <a:t>Восстанавливающая </a:t>
            </a:r>
            <a:r>
              <a:rPr sz="1400" spc="-5" dirty="0">
                <a:solidFill>
                  <a:srgbClr val="61666A"/>
                </a:solidFill>
              </a:rPr>
              <a:t>тканевая </a:t>
            </a:r>
            <a:r>
              <a:rPr sz="1400" spc="-10" dirty="0">
                <a:solidFill>
                  <a:srgbClr val="61666A"/>
                </a:solidFill>
              </a:rPr>
              <a:t>маска </a:t>
            </a:r>
            <a:r>
              <a:rPr sz="1400" dirty="0">
                <a:solidFill>
                  <a:srgbClr val="61666A"/>
                </a:solidFill>
              </a:rPr>
              <a:t>для лица</a:t>
            </a:r>
            <a:r>
              <a:rPr sz="1400" spc="5" dirty="0">
                <a:solidFill>
                  <a:srgbClr val="61666A"/>
                </a:solidFill>
              </a:rPr>
              <a:t> </a:t>
            </a:r>
            <a:r>
              <a:rPr sz="1400" spc="-5" dirty="0">
                <a:solidFill>
                  <a:srgbClr val="61666A"/>
                </a:solidFill>
              </a:rPr>
              <a:t>NovAge</a:t>
            </a:r>
            <a:endParaRPr sz="1400"/>
          </a:p>
        </p:txBody>
      </p:sp>
      <p:sp>
        <p:nvSpPr>
          <p:cNvPr id="7" name="object 7"/>
          <p:cNvSpPr txBox="1"/>
          <p:nvPr/>
        </p:nvSpPr>
        <p:spPr>
          <a:xfrm>
            <a:off x="3416301" y="894590"/>
            <a:ext cx="5359400" cy="170180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380"/>
              </a:spcBef>
              <a:buChar char="•"/>
              <a:tabLst>
                <a:tab pos="240665" algn="l"/>
                <a:tab pos="241300" algn="l"/>
              </a:tabLst>
            </a:pPr>
            <a:r>
              <a:rPr sz="1100" spc="-5" dirty="0">
                <a:solidFill>
                  <a:srgbClr val="61666A"/>
                </a:solidFill>
                <a:latin typeface="Arial"/>
                <a:cs typeface="Arial"/>
              </a:rPr>
              <a:t>Интенсивно </a:t>
            </a:r>
            <a:r>
              <a:rPr sz="1100" spc="-10" dirty="0">
                <a:solidFill>
                  <a:srgbClr val="61666A"/>
                </a:solidFill>
                <a:latin typeface="Arial"/>
                <a:cs typeface="Arial"/>
              </a:rPr>
              <a:t>увлажняет </a:t>
            </a:r>
            <a:r>
              <a:rPr sz="1100" dirty="0">
                <a:solidFill>
                  <a:srgbClr val="61666A"/>
                </a:solidFill>
                <a:latin typeface="Arial"/>
                <a:cs typeface="Arial"/>
              </a:rPr>
              <a:t>и </a:t>
            </a:r>
            <a:r>
              <a:rPr sz="1100" spc="-5" dirty="0">
                <a:solidFill>
                  <a:srgbClr val="61666A"/>
                </a:solidFill>
                <a:latin typeface="Arial"/>
                <a:cs typeface="Arial"/>
              </a:rPr>
              <a:t>мгновенно </a:t>
            </a:r>
            <a:r>
              <a:rPr sz="1100" spc="-15" dirty="0">
                <a:solidFill>
                  <a:srgbClr val="61666A"/>
                </a:solidFill>
                <a:latin typeface="Arial"/>
                <a:cs typeface="Arial"/>
              </a:rPr>
              <a:t>восстанавливает</a:t>
            </a:r>
            <a:r>
              <a:rPr sz="1100" spc="5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61666A"/>
                </a:solidFill>
                <a:latin typeface="Arial"/>
                <a:cs typeface="Arial"/>
              </a:rPr>
              <a:t>кожу</a:t>
            </a:r>
            <a:endParaRPr sz="11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280"/>
              </a:spcBef>
              <a:buChar char="•"/>
              <a:tabLst>
                <a:tab pos="240665" algn="l"/>
                <a:tab pos="241300" algn="l"/>
              </a:tabLst>
            </a:pPr>
            <a:r>
              <a:rPr sz="1100" spc="-10" dirty="0">
                <a:solidFill>
                  <a:srgbClr val="61666A"/>
                </a:solidFill>
                <a:latin typeface="Arial"/>
                <a:cs typeface="Arial"/>
              </a:rPr>
              <a:t>Содержит </a:t>
            </a:r>
            <a:r>
              <a:rPr sz="1100" spc="-5" dirty="0">
                <a:solidFill>
                  <a:srgbClr val="61666A"/>
                </a:solidFill>
                <a:latin typeface="Arial"/>
                <a:cs typeface="Arial"/>
              </a:rPr>
              <a:t>гиалуроновую </a:t>
            </a:r>
            <a:r>
              <a:rPr sz="1100" spc="-15" dirty="0">
                <a:solidFill>
                  <a:srgbClr val="61666A"/>
                </a:solidFill>
                <a:latin typeface="Arial"/>
                <a:cs typeface="Arial"/>
              </a:rPr>
              <a:t>кислоту, </a:t>
            </a:r>
            <a:r>
              <a:rPr sz="1100" spc="-10" dirty="0">
                <a:solidFill>
                  <a:srgbClr val="61666A"/>
                </a:solidFill>
                <a:latin typeface="Arial"/>
                <a:cs typeface="Arial"/>
              </a:rPr>
              <a:t>витамины </a:t>
            </a:r>
            <a:r>
              <a:rPr sz="1100" dirty="0">
                <a:solidFill>
                  <a:srgbClr val="61666A"/>
                </a:solidFill>
                <a:latin typeface="Arial"/>
                <a:cs typeface="Arial"/>
              </a:rPr>
              <a:t>С и Е и</a:t>
            </a:r>
            <a:r>
              <a:rPr sz="1100" spc="15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61666A"/>
                </a:solidFill>
                <a:latin typeface="Arial"/>
                <a:cs typeface="Arial"/>
              </a:rPr>
              <a:t>ниацинамид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61666A"/>
              </a:buClr>
              <a:buFont typeface="Arial"/>
              <a:buChar char="•"/>
            </a:pPr>
            <a:endParaRPr sz="1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b="1" spc="-5" dirty="0">
                <a:solidFill>
                  <a:srgbClr val="61666A"/>
                </a:solidFill>
                <a:latin typeface="Arial"/>
                <a:cs typeface="Arial"/>
              </a:rPr>
              <a:t>Обновляющий </a:t>
            </a:r>
            <a:r>
              <a:rPr sz="1400" b="1" dirty="0">
                <a:solidFill>
                  <a:srgbClr val="61666A"/>
                </a:solidFill>
                <a:latin typeface="Arial"/>
                <a:cs typeface="Arial"/>
              </a:rPr>
              <a:t>пилинг для лица</a:t>
            </a:r>
            <a:r>
              <a:rPr sz="1400" b="1" spc="-15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61666A"/>
                </a:solidFill>
                <a:latin typeface="Arial"/>
                <a:cs typeface="Arial"/>
              </a:rPr>
              <a:t>NovAge</a:t>
            </a:r>
            <a:endParaRPr sz="14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220"/>
              </a:spcBef>
              <a:buChar char="•"/>
              <a:tabLst>
                <a:tab pos="240665" algn="l"/>
                <a:tab pos="241300" algn="l"/>
              </a:tabLst>
            </a:pPr>
            <a:r>
              <a:rPr sz="1100" dirty="0">
                <a:solidFill>
                  <a:srgbClr val="61666A"/>
                </a:solidFill>
                <a:latin typeface="Arial"/>
                <a:cs typeface="Arial"/>
              </a:rPr>
              <a:t>Мягко, </a:t>
            </a:r>
            <a:r>
              <a:rPr sz="1100" spc="-5" dirty="0">
                <a:solidFill>
                  <a:srgbClr val="61666A"/>
                </a:solidFill>
                <a:latin typeface="Arial"/>
                <a:cs typeface="Arial"/>
              </a:rPr>
              <a:t>но эффективно </a:t>
            </a:r>
            <a:r>
              <a:rPr sz="1100" spc="-15" dirty="0">
                <a:solidFill>
                  <a:srgbClr val="61666A"/>
                </a:solidFill>
                <a:latin typeface="Arial"/>
                <a:cs typeface="Arial"/>
              </a:rPr>
              <a:t>отшелушивает</a:t>
            </a:r>
            <a:r>
              <a:rPr sz="1100" spc="-5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61666A"/>
                </a:solidFill>
                <a:latin typeface="Arial"/>
                <a:cs typeface="Arial"/>
              </a:rPr>
              <a:t>кожу</a:t>
            </a:r>
            <a:endParaRPr sz="11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280"/>
              </a:spcBef>
              <a:buChar char="•"/>
              <a:tabLst>
                <a:tab pos="240665" algn="l"/>
                <a:tab pos="241300" algn="l"/>
              </a:tabLst>
            </a:pPr>
            <a:r>
              <a:rPr sz="1100" spc="-20" dirty="0">
                <a:solidFill>
                  <a:srgbClr val="61666A"/>
                </a:solidFill>
                <a:latin typeface="Arial"/>
                <a:cs typeface="Arial"/>
              </a:rPr>
              <a:t>Улучшает текстуру, </a:t>
            </a:r>
            <a:r>
              <a:rPr sz="1100" spc="-15" dirty="0">
                <a:solidFill>
                  <a:srgbClr val="61666A"/>
                </a:solidFill>
                <a:latin typeface="Arial"/>
                <a:cs typeface="Arial"/>
              </a:rPr>
              <a:t>разглаживает </a:t>
            </a:r>
            <a:r>
              <a:rPr sz="1100" dirty="0">
                <a:solidFill>
                  <a:srgbClr val="61666A"/>
                </a:solidFill>
                <a:latin typeface="Arial"/>
                <a:cs typeface="Arial"/>
              </a:rPr>
              <a:t>морщинки и </a:t>
            </a:r>
            <a:r>
              <a:rPr sz="1100" spc="-10" dirty="0">
                <a:solidFill>
                  <a:srgbClr val="61666A"/>
                </a:solidFill>
                <a:latin typeface="Arial"/>
                <a:cs typeface="Arial"/>
              </a:rPr>
              <a:t>придает молодой, </a:t>
            </a:r>
            <a:r>
              <a:rPr sz="1100" dirty="0">
                <a:solidFill>
                  <a:srgbClr val="61666A"/>
                </a:solidFill>
                <a:latin typeface="Arial"/>
                <a:cs typeface="Arial"/>
              </a:rPr>
              <a:t>сияющий</a:t>
            </a:r>
            <a:r>
              <a:rPr sz="1100" spc="90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61666A"/>
                </a:solidFill>
                <a:latin typeface="Arial"/>
                <a:cs typeface="Arial"/>
              </a:rPr>
              <a:t>вид</a:t>
            </a:r>
            <a:endParaRPr sz="1100">
              <a:latin typeface="Arial"/>
              <a:cs typeface="Arial"/>
            </a:endParaRPr>
          </a:p>
          <a:p>
            <a:pPr marL="241300" marR="398145" indent="-228600">
              <a:lnSpc>
                <a:spcPct val="121200"/>
              </a:lnSpc>
              <a:buChar char="•"/>
              <a:tabLst>
                <a:tab pos="240665" algn="l"/>
                <a:tab pos="241300" algn="l"/>
              </a:tabLst>
            </a:pPr>
            <a:r>
              <a:rPr sz="1100" spc="-10" dirty="0">
                <a:solidFill>
                  <a:srgbClr val="61666A"/>
                </a:solidFill>
                <a:latin typeface="Arial"/>
                <a:cs typeface="Arial"/>
              </a:rPr>
              <a:t>Содержит </a:t>
            </a:r>
            <a:r>
              <a:rPr sz="1100" spc="-5" dirty="0">
                <a:solidFill>
                  <a:srgbClr val="61666A"/>
                </a:solidFill>
                <a:latin typeface="Arial"/>
                <a:cs typeface="Arial"/>
              </a:rPr>
              <a:t>альфа- </a:t>
            </a:r>
            <a:r>
              <a:rPr sz="1100" dirty="0">
                <a:solidFill>
                  <a:srgbClr val="61666A"/>
                </a:solidFill>
                <a:latin typeface="Arial"/>
                <a:cs typeface="Arial"/>
              </a:rPr>
              <a:t>и </a:t>
            </a:r>
            <a:r>
              <a:rPr sz="1100" spc="-10" dirty="0">
                <a:solidFill>
                  <a:srgbClr val="61666A"/>
                </a:solidFill>
                <a:latin typeface="Arial"/>
                <a:cs typeface="Arial"/>
              </a:rPr>
              <a:t>бета-гидроксикислоты </a:t>
            </a:r>
            <a:r>
              <a:rPr sz="1100" dirty="0">
                <a:solidFill>
                  <a:srgbClr val="61666A"/>
                </a:solidFill>
                <a:latin typeface="Arial"/>
                <a:cs typeface="Arial"/>
              </a:rPr>
              <a:t>(АНА и ВНА), а </a:t>
            </a:r>
            <a:r>
              <a:rPr sz="1100" spc="-10" dirty="0">
                <a:solidFill>
                  <a:srgbClr val="61666A"/>
                </a:solidFill>
                <a:latin typeface="Arial"/>
                <a:cs typeface="Arial"/>
              </a:rPr>
              <a:t>также </a:t>
            </a:r>
            <a:r>
              <a:rPr sz="1100" spc="-5" dirty="0">
                <a:solidFill>
                  <a:srgbClr val="61666A"/>
                </a:solidFill>
                <a:latin typeface="Arial"/>
                <a:cs typeface="Arial"/>
              </a:rPr>
              <a:t>энзимы  </a:t>
            </a:r>
            <a:r>
              <a:rPr sz="1100" spc="-10" dirty="0">
                <a:solidFill>
                  <a:srgbClr val="61666A"/>
                </a:solidFill>
                <a:latin typeface="Arial"/>
                <a:cs typeface="Arial"/>
              </a:rPr>
              <a:t>граната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0747" y="4302531"/>
            <a:ext cx="1890114" cy="65148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5144770"/>
            <a:chOff x="0" y="0"/>
            <a:chExt cx="9144000" cy="5144770"/>
          </a:xfrm>
        </p:grpSpPr>
        <p:sp>
          <p:nvSpPr>
            <p:cNvPr id="4" name="object 4"/>
            <p:cNvSpPr/>
            <p:nvPr/>
          </p:nvSpPr>
          <p:spPr>
            <a:xfrm>
              <a:off x="3048000" y="186093"/>
              <a:ext cx="6096000" cy="4958715"/>
            </a:xfrm>
            <a:custGeom>
              <a:avLst/>
              <a:gdLst/>
              <a:ahLst/>
              <a:cxnLst/>
              <a:rect l="l" t="t" r="r" b="b"/>
              <a:pathLst>
                <a:path w="6096000" h="4958715">
                  <a:moveTo>
                    <a:pt x="6096000" y="0"/>
                  </a:moveTo>
                  <a:lnTo>
                    <a:pt x="0" y="0"/>
                  </a:lnTo>
                  <a:lnTo>
                    <a:pt x="0" y="4958295"/>
                  </a:lnTo>
                  <a:lnTo>
                    <a:pt x="6096000" y="4958295"/>
                  </a:lnTo>
                  <a:lnTo>
                    <a:pt x="6096000" y="0"/>
                  </a:lnTo>
                  <a:close/>
                </a:path>
              </a:pathLst>
            </a:custGeom>
            <a:solidFill>
              <a:srgbClr val="A4E0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3048000" cy="4295800"/>
            </a:xfrm>
            <a:prstGeom prst="rect">
              <a:avLst/>
            </a:pr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416301" y="673610"/>
            <a:ext cx="367474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100"/>
              </a:lnSpc>
              <a:spcBef>
                <a:spcPts val="100"/>
              </a:spcBef>
            </a:pPr>
            <a:r>
              <a:rPr sz="1400" dirty="0">
                <a:solidFill>
                  <a:srgbClr val="61666A"/>
                </a:solidFill>
              </a:rPr>
              <a:t>Шампунь для придания </a:t>
            </a:r>
            <a:r>
              <a:rPr sz="1400" spc="-10" dirty="0">
                <a:solidFill>
                  <a:srgbClr val="61666A"/>
                </a:solidFill>
              </a:rPr>
              <a:t>объёма</a:t>
            </a:r>
            <a:r>
              <a:rPr sz="1400" spc="-70" dirty="0">
                <a:solidFill>
                  <a:srgbClr val="61666A"/>
                </a:solidFill>
              </a:rPr>
              <a:t> </a:t>
            </a:r>
            <a:r>
              <a:rPr sz="1400" spc="-15" dirty="0">
                <a:solidFill>
                  <a:srgbClr val="61666A"/>
                </a:solidFill>
              </a:rPr>
              <a:t>волосам  </a:t>
            </a:r>
            <a:r>
              <a:rPr sz="1400" dirty="0">
                <a:solidFill>
                  <a:srgbClr val="61666A"/>
                </a:solidFill>
              </a:rPr>
              <a:t>с </a:t>
            </a:r>
            <a:r>
              <a:rPr sz="1400" spc="-10" dirty="0">
                <a:solidFill>
                  <a:srgbClr val="61666A"/>
                </a:solidFill>
              </a:rPr>
              <a:t>зелёным </a:t>
            </a:r>
            <a:r>
              <a:rPr sz="1400" spc="-5" dirty="0">
                <a:solidFill>
                  <a:srgbClr val="61666A"/>
                </a:solidFill>
              </a:rPr>
              <a:t>чаем </a:t>
            </a:r>
            <a:r>
              <a:rPr sz="1400" dirty="0">
                <a:solidFill>
                  <a:srgbClr val="61666A"/>
                </a:solidFill>
              </a:rPr>
              <a:t>и</a:t>
            </a:r>
            <a:r>
              <a:rPr sz="1400" spc="-5" dirty="0">
                <a:solidFill>
                  <a:srgbClr val="61666A"/>
                </a:solidFill>
              </a:rPr>
              <a:t> личи</a:t>
            </a:r>
            <a:endParaRPr sz="1400"/>
          </a:p>
        </p:txBody>
      </p:sp>
      <p:sp>
        <p:nvSpPr>
          <p:cNvPr id="7" name="object 7"/>
          <p:cNvSpPr txBox="1"/>
          <p:nvPr/>
        </p:nvSpPr>
        <p:spPr>
          <a:xfrm>
            <a:off x="3416301" y="1123190"/>
            <a:ext cx="5066665" cy="284480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80"/>
              </a:spcBef>
              <a:buChar char="•"/>
              <a:tabLst>
                <a:tab pos="240665" algn="l"/>
                <a:tab pos="241300" algn="l"/>
              </a:tabLst>
            </a:pPr>
            <a:r>
              <a:rPr sz="1100" spc="-5" dirty="0">
                <a:solidFill>
                  <a:srgbClr val="61666A"/>
                </a:solidFill>
                <a:latin typeface="Arial"/>
                <a:cs typeface="Arial"/>
              </a:rPr>
              <a:t>Для </a:t>
            </a:r>
            <a:r>
              <a:rPr sz="1100" spc="-10" dirty="0">
                <a:solidFill>
                  <a:srgbClr val="61666A"/>
                </a:solidFill>
                <a:latin typeface="Arial"/>
                <a:cs typeface="Arial"/>
              </a:rPr>
              <a:t>тонких волос</a:t>
            </a:r>
            <a:endParaRPr sz="11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80"/>
              </a:spcBef>
              <a:buChar char="•"/>
              <a:tabLst>
                <a:tab pos="240665" algn="l"/>
                <a:tab pos="241300" algn="l"/>
              </a:tabLst>
            </a:pPr>
            <a:r>
              <a:rPr sz="1100" spc="-5" dirty="0">
                <a:solidFill>
                  <a:srgbClr val="61666A"/>
                </a:solidFill>
                <a:latin typeface="Arial"/>
                <a:cs typeface="Arial"/>
              </a:rPr>
              <a:t>Формула </a:t>
            </a:r>
            <a:r>
              <a:rPr sz="1100" dirty="0">
                <a:solidFill>
                  <a:srgbClr val="61666A"/>
                </a:solidFill>
                <a:latin typeface="Arial"/>
                <a:cs typeface="Arial"/>
              </a:rPr>
              <a:t>с </a:t>
            </a:r>
            <a:r>
              <a:rPr sz="1100" spc="-5" dirty="0">
                <a:solidFill>
                  <a:srgbClr val="61666A"/>
                </a:solidFill>
                <a:latin typeface="Arial"/>
                <a:cs typeface="Arial"/>
              </a:rPr>
              <a:t>антиоксидантами </a:t>
            </a:r>
            <a:r>
              <a:rPr sz="1100" dirty="0">
                <a:solidFill>
                  <a:srgbClr val="61666A"/>
                </a:solidFill>
                <a:latin typeface="Arial"/>
                <a:cs typeface="Arial"/>
              </a:rPr>
              <a:t>и</a:t>
            </a:r>
            <a:r>
              <a:rPr sz="1100" spc="-5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61666A"/>
                </a:solidFill>
                <a:latin typeface="Arial"/>
                <a:cs typeface="Arial"/>
              </a:rPr>
              <a:t>витаминами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61666A"/>
              </a:buClr>
              <a:buFont typeface="Arial"/>
              <a:buChar char="•"/>
            </a:pPr>
            <a:endParaRPr sz="13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b="1" spc="-25" dirty="0">
                <a:solidFill>
                  <a:srgbClr val="61666A"/>
                </a:solidFill>
                <a:latin typeface="Arial"/>
                <a:cs typeface="Arial"/>
              </a:rPr>
              <a:t>Гель </a:t>
            </a:r>
            <a:r>
              <a:rPr sz="1400" b="1" dirty="0">
                <a:solidFill>
                  <a:srgbClr val="61666A"/>
                </a:solidFill>
                <a:latin typeface="Arial"/>
                <a:cs typeface="Arial"/>
              </a:rPr>
              <a:t>для душа с </a:t>
            </a:r>
            <a:r>
              <a:rPr sz="1400" b="1" spc="-5" dirty="0">
                <a:solidFill>
                  <a:srgbClr val="61666A"/>
                </a:solidFill>
                <a:latin typeface="Arial"/>
                <a:cs typeface="Arial"/>
              </a:rPr>
              <a:t>грейпфрутом, </a:t>
            </a:r>
            <a:r>
              <a:rPr sz="1400" b="1" spc="-15" dirty="0">
                <a:solidFill>
                  <a:srgbClr val="61666A"/>
                </a:solidFill>
                <a:latin typeface="Arial"/>
                <a:cs typeface="Arial"/>
              </a:rPr>
              <a:t>яблоком </a:t>
            </a:r>
            <a:r>
              <a:rPr sz="1400" b="1" dirty="0">
                <a:solidFill>
                  <a:srgbClr val="61666A"/>
                </a:solidFill>
                <a:latin typeface="Arial"/>
                <a:cs typeface="Arial"/>
              </a:rPr>
              <a:t>и</a:t>
            </a:r>
            <a:r>
              <a:rPr sz="1400" b="1" spc="10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61666A"/>
                </a:solidFill>
                <a:latin typeface="Arial"/>
                <a:cs typeface="Arial"/>
              </a:rPr>
              <a:t>киви</a:t>
            </a:r>
            <a:endParaRPr sz="14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20"/>
              </a:spcBef>
              <a:buChar char="•"/>
              <a:tabLst>
                <a:tab pos="240665" algn="l"/>
                <a:tab pos="241300" algn="l"/>
              </a:tabLst>
            </a:pPr>
            <a:r>
              <a:rPr sz="1100" spc="-10" dirty="0">
                <a:solidFill>
                  <a:srgbClr val="61666A"/>
                </a:solidFill>
                <a:latin typeface="Arial"/>
                <a:cs typeface="Arial"/>
              </a:rPr>
              <a:t>Содержит натуральные </a:t>
            </a:r>
            <a:r>
              <a:rPr sz="1100" dirty="0">
                <a:solidFill>
                  <a:srgbClr val="61666A"/>
                </a:solidFill>
                <a:latin typeface="Arial"/>
                <a:cs typeface="Arial"/>
              </a:rPr>
              <a:t>экстракты</a:t>
            </a:r>
            <a:r>
              <a:rPr sz="1100" spc="5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61666A"/>
                </a:solidFill>
                <a:latin typeface="Arial"/>
                <a:cs typeface="Arial"/>
              </a:rPr>
              <a:t>фруктов</a:t>
            </a:r>
            <a:endParaRPr sz="11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80"/>
              </a:spcBef>
              <a:buChar char="•"/>
              <a:tabLst>
                <a:tab pos="240665" algn="l"/>
                <a:tab pos="241300" algn="l"/>
              </a:tabLst>
            </a:pPr>
            <a:r>
              <a:rPr sz="1100" spc="-10" dirty="0">
                <a:solidFill>
                  <a:srgbClr val="61666A"/>
                </a:solidFill>
                <a:latin typeface="Arial"/>
                <a:cs typeface="Arial"/>
              </a:rPr>
              <a:t>Протестирован под дерматологическим</a:t>
            </a:r>
            <a:r>
              <a:rPr sz="1100" spc="5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61666A"/>
                </a:solidFill>
                <a:latin typeface="Arial"/>
                <a:cs typeface="Arial"/>
              </a:rPr>
              <a:t>контролем</a:t>
            </a:r>
            <a:endParaRPr sz="11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80"/>
              </a:spcBef>
              <a:buChar char="•"/>
              <a:tabLst>
                <a:tab pos="240665" algn="l"/>
                <a:tab pos="241300" algn="l"/>
              </a:tabLst>
            </a:pPr>
            <a:r>
              <a:rPr sz="1100" spc="-10" dirty="0">
                <a:solidFill>
                  <a:srgbClr val="61666A"/>
                </a:solidFill>
                <a:latin typeface="Arial"/>
                <a:cs typeface="Arial"/>
              </a:rPr>
              <a:t>Биоразлагаемая </a:t>
            </a:r>
            <a:r>
              <a:rPr sz="1100" spc="-5" dirty="0">
                <a:solidFill>
                  <a:srgbClr val="61666A"/>
                </a:solidFill>
                <a:latin typeface="Arial"/>
                <a:cs typeface="Arial"/>
              </a:rPr>
              <a:t>формула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61666A"/>
              </a:buClr>
              <a:buFont typeface="Arial"/>
              <a:buChar char="•"/>
            </a:pPr>
            <a:endParaRPr sz="13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61666A"/>
                </a:solidFill>
                <a:latin typeface="Arial"/>
                <a:cs typeface="Arial"/>
              </a:rPr>
              <a:t>Миндальное </a:t>
            </a:r>
            <a:r>
              <a:rPr sz="1400" b="1" spc="-10" dirty="0">
                <a:solidFill>
                  <a:srgbClr val="61666A"/>
                </a:solidFill>
                <a:latin typeface="Arial"/>
                <a:cs typeface="Arial"/>
              </a:rPr>
              <a:t>масло </a:t>
            </a:r>
            <a:r>
              <a:rPr sz="1400" b="1" dirty="0">
                <a:solidFill>
                  <a:srgbClr val="61666A"/>
                </a:solidFill>
                <a:latin typeface="Arial"/>
                <a:cs typeface="Arial"/>
              </a:rPr>
              <a:t>для тела и</a:t>
            </a:r>
            <a:r>
              <a:rPr sz="1400" b="1" spc="-5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61666A"/>
                </a:solidFill>
                <a:latin typeface="Arial"/>
                <a:cs typeface="Arial"/>
              </a:rPr>
              <a:t>волос</a:t>
            </a:r>
            <a:endParaRPr sz="14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20"/>
              </a:spcBef>
              <a:buChar char="•"/>
              <a:tabLst>
                <a:tab pos="240665" algn="l"/>
                <a:tab pos="241300" algn="l"/>
              </a:tabLst>
            </a:pPr>
            <a:r>
              <a:rPr sz="1100" spc="-10" dirty="0">
                <a:solidFill>
                  <a:srgbClr val="61666A"/>
                </a:solidFill>
                <a:latin typeface="Arial"/>
                <a:cs typeface="Arial"/>
              </a:rPr>
              <a:t>Мультифункциональное</a:t>
            </a:r>
            <a:r>
              <a:rPr sz="1100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61666A"/>
                </a:solidFill>
                <a:latin typeface="Arial"/>
                <a:cs typeface="Arial"/>
              </a:rPr>
              <a:t>средство</a:t>
            </a:r>
            <a:endParaRPr sz="11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80"/>
              </a:spcBef>
              <a:buChar char="•"/>
              <a:tabLst>
                <a:tab pos="240665" algn="l"/>
                <a:tab pos="241300" algn="l"/>
              </a:tabLst>
            </a:pPr>
            <a:r>
              <a:rPr sz="1100" spc="-5" dirty="0">
                <a:solidFill>
                  <a:srgbClr val="61666A"/>
                </a:solidFill>
                <a:latin typeface="Arial"/>
                <a:cs typeface="Arial"/>
              </a:rPr>
              <a:t>Можно </a:t>
            </a:r>
            <a:r>
              <a:rPr sz="1100" spc="-10" dirty="0">
                <a:solidFill>
                  <a:srgbClr val="61666A"/>
                </a:solidFill>
                <a:latin typeface="Arial"/>
                <a:cs typeface="Arial"/>
              </a:rPr>
              <a:t>использовать </a:t>
            </a:r>
            <a:r>
              <a:rPr sz="1100" dirty="0">
                <a:solidFill>
                  <a:srgbClr val="61666A"/>
                </a:solidFill>
                <a:latin typeface="Arial"/>
                <a:cs typeface="Arial"/>
              </a:rPr>
              <a:t>после </a:t>
            </a:r>
            <a:r>
              <a:rPr sz="1100" spc="-5" dirty="0">
                <a:solidFill>
                  <a:srgbClr val="61666A"/>
                </a:solidFill>
                <a:latin typeface="Arial"/>
                <a:cs typeface="Arial"/>
              </a:rPr>
              <a:t>душа </a:t>
            </a:r>
            <a:r>
              <a:rPr sz="1100" dirty="0">
                <a:solidFill>
                  <a:srgbClr val="61666A"/>
                </a:solidFill>
                <a:latin typeface="Arial"/>
                <a:cs typeface="Arial"/>
              </a:rPr>
              <a:t>или </a:t>
            </a:r>
            <a:r>
              <a:rPr sz="1100" spc="-10" dirty="0">
                <a:solidFill>
                  <a:srgbClr val="61666A"/>
                </a:solidFill>
                <a:latin typeface="Arial"/>
                <a:cs typeface="Arial"/>
              </a:rPr>
              <a:t>во </a:t>
            </a:r>
            <a:r>
              <a:rPr sz="1100" spc="-5" dirty="0">
                <a:solidFill>
                  <a:srgbClr val="61666A"/>
                </a:solidFill>
                <a:latin typeface="Arial"/>
                <a:cs typeface="Arial"/>
              </a:rPr>
              <a:t>время </a:t>
            </a:r>
            <a:r>
              <a:rPr sz="1100" spc="-10" dirty="0">
                <a:solidFill>
                  <a:srgbClr val="61666A"/>
                </a:solidFill>
                <a:latin typeface="Arial"/>
                <a:cs typeface="Arial"/>
              </a:rPr>
              <a:t>расслабляющего</a:t>
            </a:r>
            <a:r>
              <a:rPr sz="1100" spc="-25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61666A"/>
                </a:solidFill>
                <a:latin typeface="Arial"/>
                <a:cs typeface="Arial"/>
              </a:rPr>
              <a:t>массажа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61666A"/>
              </a:buClr>
              <a:buFont typeface="Arial"/>
              <a:buChar char="•"/>
            </a:pPr>
            <a:endParaRPr sz="13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b="1" spc="-5" dirty="0">
                <a:solidFill>
                  <a:srgbClr val="61666A"/>
                </a:solidFill>
                <a:latin typeface="Arial"/>
                <a:cs typeface="Arial"/>
              </a:rPr>
              <a:t>Скраб </a:t>
            </a:r>
            <a:r>
              <a:rPr sz="1400" b="1" dirty="0">
                <a:solidFill>
                  <a:srgbClr val="61666A"/>
                </a:solidFill>
                <a:latin typeface="Arial"/>
                <a:cs typeface="Arial"/>
              </a:rPr>
              <a:t>для тела с </a:t>
            </a:r>
            <a:r>
              <a:rPr sz="1400" b="1" spc="-15" dirty="0">
                <a:solidFill>
                  <a:srgbClr val="61666A"/>
                </a:solidFill>
                <a:latin typeface="Arial"/>
                <a:cs typeface="Arial"/>
              </a:rPr>
              <a:t>арбузом </a:t>
            </a:r>
            <a:r>
              <a:rPr sz="1400" b="1" dirty="0">
                <a:solidFill>
                  <a:srgbClr val="61666A"/>
                </a:solidFill>
                <a:latin typeface="Arial"/>
                <a:cs typeface="Arial"/>
              </a:rPr>
              <a:t>и</a:t>
            </a:r>
            <a:r>
              <a:rPr sz="1400" b="1" spc="-5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61666A"/>
                </a:solidFill>
                <a:latin typeface="Arial"/>
                <a:cs typeface="Arial"/>
              </a:rPr>
              <a:t>лимоном</a:t>
            </a:r>
            <a:endParaRPr sz="14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20"/>
              </a:spcBef>
              <a:buChar char="•"/>
              <a:tabLst>
                <a:tab pos="240665" algn="l"/>
                <a:tab pos="241300" algn="l"/>
              </a:tabLst>
            </a:pPr>
            <a:r>
              <a:rPr sz="1100" spc="-5" dirty="0">
                <a:solidFill>
                  <a:srgbClr val="61666A"/>
                </a:solidFill>
                <a:latin typeface="Arial"/>
                <a:cs typeface="Arial"/>
              </a:rPr>
              <a:t>Освежающая текстура </a:t>
            </a:r>
            <a:r>
              <a:rPr sz="1100" spc="-15" dirty="0">
                <a:solidFill>
                  <a:srgbClr val="61666A"/>
                </a:solidFill>
                <a:latin typeface="Arial"/>
                <a:cs typeface="Arial"/>
              </a:rPr>
              <a:t>желе</a:t>
            </a:r>
            <a:endParaRPr sz="11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80"/>
              </a:spcBef>
              <a:buChar char="•"/>
              <a:tabLst>
                <a:tab pos="240665" algn="l"/>
                <a:tab pos="241300" algn="l"/>
              </a:tabLst>
            </a:pPr>
            <a:r>
              <a:rPr sz="1100" spc="-10" dirty="0">
                <a:solidFill>
                  <a:srgbClr val="61666A"/>
                </a:solidFill>
                <a:latin typeface="Arial"/>
                <a:cs typeface="Arial"/>
              </a:rPr>
              <a:t>Питает </a:t>
            </a:r>
            <a:r>
              <a:rPr sz="1100" dirty="0">
                <a:solidFill>
                  <a:srgbClr val="61666A"/>
                </a:solidFill>
                <a:latin typeface="Arial"/>
                <a:cs typeface="Arial"/>
              </a:rPr>
              <a:t>и </a:t>
            </a:r>
            <a:r>
              <a:rPr sz="1100" spc="-15" dirty="0">
                <a:solidFill>
                  <a:srgbClr val="61666A"/>
                </a:solidFill>
                <a:latin typeface="Arial"/>
                <a:cs typeface="Arial"/>
              </a:rPr>
              <a:t>обновляет</a:t>
            </a:r>
            <a:r>
              <a:rPr sz="1100" spc="5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61666A"/>
                </a:solidFill>
                <a:latin typeface="Arial"/>
                <a:cs typeface="Arial"/>
              </a:rPr>
              <a:t>кожу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0747" y="4302531"/>
            <a:ext cx="1890114" cy="65148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5144770"/>
            <a:chOff x="0" y="0"/>
            <a:chExt cx="9144000" cy="5144770"/>
          </a:xfrm>
        </p:grpSpPr>
        <p:sp>
          <p:nvSpPr>
            <p:cNvPr id="4" name="object 4"/>
            <p:cNvSpPr/>
            <p:nvPr/>
          </p:nvSpPr>
          <p:spPr>
            <a:xfrm>
              <a:off x="3048000" y="186093"/>
              <a:ext cx="6096000" cy="4958715"/>
            </a:xfrm>
            <a:custGeom>
              <a:avLst/>
              <a:gdLst/>
              <a:ahLst/>
              <a:cxnLst/>
              <a:rect l="l" t="t" r="r" b="b"/>
              <a:pathLst>
                <a:path w="6096000" h="4958715">
                  <a:moveTo>
                    <a:pt x="6096000" y="0"/>
                  </a:moveTo>
                  <a:lnTo>
                    <a:pt x="0" y="0"/>
                  </a:lnTo>
                  <a:lnTo>
                    <a:pt x="0" y="4958295"/>
                  </a:lnTo>
                  <a:lnTo>
                    <a:pt x="6096000" y="4958295"/>
                  </a:lnTo>
                  <a:lnTo>
                    <a:pt x="6096000" y="0"/>
                  </a:lnTo>
                  <a:close/>
                </a:path>
              </a:pathLst>
            </a:custGeom>
            <a:solidFill>
              <a:srgbClr val="E1C8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3048000" cy="4295800"/>
            </a:xfrm>
            <a:prstGeom prst="rect">
              <a:avLst/>
            </a:pr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416301" y="688850"/>
            <a:ext cx="45967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61666A"/>
                </a:solidFill>
              </a:rPr>
              <a:t>Румяна-бронзер </a:t>
            </a:r>
            <a:r>
              <a:rPr sz="1400" dirty="0">
                <a:solidFill>
                  <a:srgbClr val="61666A"/>
                </a:solidFill>
              </a:rPr>
              <a:t>в </a:t>
            </a:r>
            <a:r>
              <a:rPr sz="1400" spc="-5" dirty="0">
                <a:solidFill>
                  <a:srgbClr val="61666A"/>
                </a:solidFill>
              </a:rPr>
              <a:t>шариках </a:t>
            </a:r>
            <a:r>
              <a:rPr sz="1400" spc="-10" dirty="0">
                <a:solidFill>
                  <a:srgbClr val="61666A"/>
                </a:solidFill>
              </a:rPr>
              <a:t>«Естественное</a:t>
            </a:r>
            <a:r>
              <a:rPr sz="1400" spc="-35" dirty="0">
                <a:solidFill>
                  <a:srgbClr val="61666A"/>
                </a:solidFill>
              </a:rPr>
              <a:t> </a:t>
            </a:r>
            <a:r>
              <a:rPr sz="1400" spc="-5" dirty="0">
                <a:solidFill>
                  <a:srgbClr val="61666A"/>
                </a:solidFill>
              </a:rPr>
              <a:t>Сияние»</a:t>
            </a:r>
            <a:endParaRPr sz="1400"/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38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/>
              <a:t>Минералы с сияющими</a:t>
            </a:r>
            <a:r>
              <a:rPr spc="-5" dirty="0"/>
              <a:t> </a:t>
            </a:r>
            <a:r>
              <a:rPr dirty="0"/>
              <a:t>частицами</a:t>
            </a:r>
          </a:p>
          <a:p>
            <a:pPr marL="241300" indent="-228600">
              <a:lnSpc>
                <a:spcPct val="100000"/>
              </a:lnSpc>
              <a:spcBef>
                <a:spcPts val="280"/>
              </a:spcBef>
              <a:buChar char="•"/>
              <a:tabLst>
                <a:tab pos="240665" algn="l"/>
                <a:tab pos="241300" algn="l"/>
              </a:tabLst>
            </a:pPr>
            <a:r>
              <a:rPr spc="-5" dirty="0"/>
              <a:t>Нежная текстура </a:t>
            </a:r>
            <a:r>
              <a:rPr dirty="0"/>
              <a:t>и </a:t>
            </a:r>
            <a:r>
              <a:rPr spc="-5" dirty="0"/>
              <a:t>комфортное</a:t>
            </a:r>
            <a:r>
              <a:rPr dirty="0"/>
              <a:t> </a:t>
            </a:r>
            <a:r>
              <a:rPr spc="-5" dirty="0"/>
              <a:t>нанесение</a:t>
            </a: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dirty="0"/>
              <a:t>•</a:t>
            </a:r>
          </a:p>
          <a:p>
            <a:pPr marL="12700" marR="456565">
              <a:lnSpc>
                <a:spcPct val="119000"/>
              </a:lnSpc>
              <a:spcBef>
                <a:spcPts val="60"/>
              </a:spcBef>
            </a:pPr>
            <a:r>
              <a:rPr sz="1400" b="1" spc="-5" dirty="0">
                <a:latin typeface="Arial"/>
                <a:cs typeface="Arial"/>
              </a:rPr>
              <a:t>Матовая </a:t>
            </a:r>
            <a:r>
              <a:rPr sz="1400" b="1" dirty="0">
                <a:latin typeface="Arial"/>
                <a:cs typeface="Arial"/>
              </a:rPr>
              <a:t>губная </a:t>
            </a:r>
            <a:r>
              <a:rPr sz="1400" b="1" spc="-10" dirty="0">
                <a:latin typeface="Arial"/>
                <a:cs typeface="Arial"/>
              </a:rPr>
              <a:t>помада </a:t>
            </a:r>
            <a:r>
              <a:rPr sz="1400" b="1" spc="-5" dirty="0">
                <a:latin typeface="Arial"/>
                <a:cs typeface="Arial"/>
              </a:rPr>
              <a:t>металлик «Икона стиля» </a:t>
            </a:r>
            <a:r>
              <a:rPr sz="1400" b="1" dirty="0">
                <a:latin typeface="Arial"/>
                <a:cs typeface="Arial"/>
              </a:rPr>
              <a:t>–  </a:t>
            </a:r>
            <a:r>
              <a:rPr sz="1400" b="1" spc="-5" dirty="0">
                <a:latin typeface="Arial"/>
                <a:cs typeface="Arial"/>
              </a:rPr>
              <a:t>Рубиновое Мерцание</a:t>
            </a:r>
            <a:endParaRPr sz="14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220"/>
              </a:spcBef>
              <a:buChar char="•"/>
              <a:tabLst>
                <a:tab pos="240665" algn="l"/>
                <a:tab pos="241300" algn="l"/>
              </a:tabLst>
            </a:pPr>
            <a:r>
              <a:rPr spc="-5" dirty="0"/>
              <a:t>Мерцающие микрочастицы </a:t>
            </a:r>
            <a:r>
              <a:rPr dirty="0"/>
              <a:t>и </a:t>
            </a:r>
            <a:r>
              <a:rPr spc="-5" dirty="0"/>
              <a:t>перламутровый </a:t>
            </a:r>
            <a:r>
              <a:rPr dirty="0"/>
              <a:t>пигмент </a:t>
            </a:r>
            <a:r>
              <a:rPr spc="-10" dirty="0"/>
              <a:t>создают</a:t>
            </a:r>
            <a:r>
              <a:rPr spc="10" dirty="0"/>
              <a:t> </a:t>
            </a:r>
            <a:r>
              <a:rPr spc="-5" dirty="0"/>
              <a:t>эффект</a:t>
            </a:r>
          </a:p>
          <a:p>
            <a:pPr marL="241300">
              <a:lnSpc>
                <a:spcPct val="100000"/>
              </a:lnSpc>
              <a:spcBef>
                <a:spcPts val="280"/>
              </a:spcBef>
            </a:pPr>
            <a:r>
              <a:rPr spc="-10" dirty="0"/>
              <a:t>«металлик»</a:t>
            </a:r>
          </a:p>
          <a:p>
            <a:pPr marL="241300" indent="-228600">
              <a:lnSpc>
                <a:spcPct val="100000"/>
              </a:lnSpc>
              <a:spcBef>
                <a:spcPts val="280"/>
              </a:spcBef>
              <a:buChar char="•"/>
              <a:tabLst>
                <a:tab pos="240665" algn="l"/>
                <a:tab pos="241300" algn="l"/>
              </a:tabLst>
            </a:pPr>
            <a:r>
              <a:rPr spc="-5" dirty="0"/>
              <a:t>Кремовая текстура </a:t>
            </a:r>
            <a:r>
              <a:rPr dirty="0"/>
              <a:t>и </a:t>
            </a:r>
            <a:r>
              <a:rPr spc="-10" dirty="0"/>
              <a:t>насыщенный матовый</a:t>
            </a:r>
            <a:r>
              <a:rPr dirty="0"/>
              <a:t> </a:t>
            </a:r>
            <a:r>
              <a:rPr spc="-10" dirty="0"/>
              <a:t>оттенок</a:t>
            </a:r>
          </a:p>
          <a:p>
            <a:pPr marL="241300" indent="-228600">
              <a:lnSpc>
                <a:spcPct val="100000"/>
              </a:lnSpc>
              <a:spcBef>
                <a:spcPts val="280"/>
              </a:spcBef>
              <a:buChar char="•"/>
              <a:tabLst>
                <a:tab pos="240665" algn="l"/>
                <a:tab pos="241300" algn="l"/>
              </a:tabLst>
            </a:pPr>
            <a:r>
              <a:rPr spc="-10" dirty="0"/>
              <a:t>Омолаживающее аргановое </a:t>
            </a:r>
            <a:r>
              <a:rPr dirty="0"/>
              <a:t>масло </a:t>
            </a:r>
            <a:r>
              <a:rPr spc="-10" dirty="0"/>
              <a:t>увлажняет </a:t>
            </a:r>
            <a:r>
              <a:rPr dirty="0"/>
              <a:t>кожу</a:t>
            </a:r>
            <a:r>
              <a:rPr spc="10" dirty="0"/>
              <a:t> </a:t>
            </a:r>
            <a:r>
              <a:rPr dirty="0"/>
              <a:t>губ</a:t>
            </a: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dirty="0"/>
              <a:t>•</a:t>
            </a:r>
          </a:p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sz="1400" b="1" spc="-5" dirty="0">
                <a:latin typeface="Arial"/>
                <a:cs typeface="Arial"/>
              </a:rPr>
              <a:t>Объёмная </a:t>
            </a:r>
            <a:r>
              <a:rPr sz="1400" b="1" spc="-10" dirty="0">
                <a:latin typeface="Arial"/>
                <a:cs typeface="Arial"/>
              </a:rPr>
              <a:t>подкручивающая </a:t>
            </a:r>
            <a:r>
              <a:rPr sz="1400" b="1" spc="5" dirty="0">
                <a:latin typeface="Arial"/>
                <a:cs typeface="Arial"/>
              </a:rPr>
              <a:t>тушь </a:t>
            </a:r>
            <a:r>
              <a:rPr sz="1400" b="1" dirty="0">
                <a:latin typeface="Arial"/>
                <a:cs typeface="Arial"/>
              </a:rPr>
              <a:t>-</a:t>
            </a:r>
            <a:r>
              <a:rPr sz="1400" b="1" spc="-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Чёрный</a:t>
            </a:r>
            <a:endParaRPr sz="14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22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/>
              <a:t>В 5 </a:t>
            </a:r>
            <a:r>
              <a:rPr spc="-10" dirty="0"/>
              <a:t>раз более объёмные</a:t>
            </a:r>
            <a:r>
              <a:rPr spc="-35" dirty="0"/>
              <a:t> </a:t>
            </a:r>
            <a:r>
              <a:rPr spc="-5" dirty="0"/>
              <a:t>ресницы*;</a:t>
            </a:r>
          </a:p>
          <a:p>
            <a:pPr marL="241300" indent="-228600">
              <a:lnSpc>
                <a:spcPct val="100000"/>
              </a:lnSpc>
              <a:spcBef>
                <a:spcPts val="280"/>
              </a:spcBef>
              <a:buChar char="•"/>
              <a:tabLst>
                <a:tab pos="240665" algn="l"/>
                <a:tab pos="241300" algn="l"/>
              </a:tabLst>
            </a:pPr>
            <a:r>
              <a:rPr spc="-5" dirty="0"/>
              <a:t>На 84% </a:t>
            </a:r>
            <a:r>
              <a:rPr spc="-10" dirty="0"/>
              <a:t>более </a:t>
            </a:r>
            <a:r>
              <a:rPr spc="-5" dirty="0"/>
              <a:t>чувственный</a:t>
            </a:r>
            <a:r>
              <a:rPr spc="-70" dirty="0"/>
              <a:t> </a:t>
            </a:r>
            <a:r>
              <a:rPr dirty="0"/>
              <a:t>изгиб*;</a:t>
            </a:r>
          </a:p>
          <a:p>
            <a:pPr marL="241300" marR="5080" indent="-228600">
              <a:lnSpc>
                <a:spcPct val="121200"/>
              </a:lnSpc>
              <a:buChar char="•"/>
              <a:tabLst>
                <a:tab pos="240665" algn="l"/>
                <a:tab pos="241300" algn="l"/>
              </a:tabLst>
            </a:pPr>
            <a:r>
              <a:rPr spc="-10" dirty="0"/>
              <a:t>Уникальная </a:t>
            </a:r>
            <a:r>
              <a:rPr spc="-5" dirty="0"/>
              <a:t>щёточка </a:t>
            </a:r>
            <a:r>
              <a:rPr dirty="0"/>
              <a:t>Fortemente в форме </a:t>
            </a:r>
            <a:r>
              <a:rPr spc="-10" dirty="0"/>
              <a:t>волны, которая приподнимает  </a:t>
            </a:r>
            <a:r>
              <a:rPr spc="-5" dirty="0"/>
              <a:t>ресницы на</a:t>
            </a:r>
            <a:r>
              <a:rPr spc="-10" dirty="0"/>
              <a:t> </a:t>
            </a:r>
            <a:r>
              <a:rPr spc="-5" dirty="0"/>
              <a:t>8°**;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644901" y="4384550"/>
            <a:ext cx="507111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5" dirty="0">
                <a:solidFill>
                  <a:srgbClr val="61666A"/>
                </a:solidFill>
                <a:latin typeface="Arial"/>
                <a:cs typeface="Arial"/>
              </a:rPr>
              <a:t>** </a:t>
            </a:r>
            <a:r>
              <a:rPr sz="700" dirty="0">
                <a:solidFill>
                  <a:srgbClr val="61666A"/>
                </a:solidFill>
                <a:latin typeface="Arial"/>
                <a:cs typeface="Arial"/>
              </a:rPr>
              <a:t>По сравнению с </a:t>
            </a:r>
            <a:r>
              <a:rPr sz="700" spc="-5" dirty="0">
                <a:solidFill>
                  <a:srgbClr val="61666A"/>
                </a:solidFill>
                <a:latin typeface="Arial"/>
                <a:cs typeface="Arial"/>
              </a:rPr>
              <a:t>ненакрашенными ресницами. Доказано клинически. </a:t>
            </a:r>
            <a:r>
              <a:rPr sz="700" dirty="0">
                <a:solidFill>
                  <a:srgbClr val="61666A"/>
                </a:solidFill>
                <a:latin typeface="Arial"/>
                <a:cs typeface="Arial"/>
              </a:rPr>
              <a:t>* По </a:t>
            </a:r>
            <a:r>
              <a:rPr sz="700" spc="-15" dirty="0">
                <a:solidFill>
                  <a:srgbClr val="61666A"/>
                </a:solidFill>
                <a:latin typeface="Arial"/>
                <a:cs typeface="Arial"/>
              </a:rPr>
              <a:t>результатам </a:t>
            </a:r>
            <a:r>
              <a:rPr sz="700" spc="-10" dirty="0">
                <a:solidFill>
                  <a:srgbClr val="61666A"/>
                </a:solidFill>
                <a:latin typeface="Arial"/>
                <a:cs typeface="Arial"/>
              </a:rPr>
              <a:t>потребительского</a:t>
            </a:r>
            <a:r>
              <a:rPr sz="700" spc="85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61666A"/>
                </a:solidFill>
                <a:latin typeface="Arial"/>
                <a:cs typeface="Arial"/>
              </a:rPr>
              <a:t>тестирования.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30911"/>
            <a:ext cx="9144000" cy="436667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94694" y="1094751"/>
            <a:ext cx="7155180" cy="239903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 indent="-1270" algn="ctr">
              <a:lnSpc>
                <a:spcPts val="6180"/>
              </a:lnSpc>
              <a:spcBef>
                <a:spcPts val="425"/>
              </a:spcBef>
            </a:pPr>
            <a:r>
              <a:rPr sz="5250" b="0" spc="-55" dirty="0">
                <a:solidFill>
                  <a:srgbClr val="61666A"/>
                </a:solidFill>
                <a:latin typeface="Arial"/>
                <a:cs typeface="Arial"/>
              </a:rPr>
              <a:t>Oriflame. </a:t>
            </a:r>
            <a:r>
              <a:rPr sz="5250" b="0" spc="-15" dirty="0">
                <a:solidFill>
                  <a:srgbClr val="61666A"/>
                </a:solidFill>
                <a:latin typeface="Arial"/>
                <a:cs typeface="Arial"/>
              </a:rPr>
              <a:t>Просто</a:t>
            </a:r>
            <a:r>
              <a:rPr sz="5250" b="0" spc="-434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5250" b="0" spc="-45" dirty="0">
                <a:solidFill>
                  <a:srgbClr val="61666A"/>
                </a:solidFill>
                <a:latin typeface="Arial"/>
                <a:cs typeface="Arial"/>
              </a:rPr>
              <a:t>узнай,  </a:t>
            </a:r>
            <a:r>
              <a:rPr sz="5250" b="0" spc="-35" dirty="0">
                <a:solidFill>
                  <a:srgbClr val="61666A"/>
                </a:solidFill>
                <a:latin typeface="Arial"/>
                <a:cs typeface="Arial"/>
              </a:rPr>
              <a:t>что </a:t>
            </a:r>
            <a:r>
              <a:rPr sz="5250" b="0" dirty="0">
                <a:solidFill>
                  <a:srgbClr val="61666A"/>
                </a:solidFill>
                <a:latin typeface="Arial"/>
                <a:cs typeface="Arial"/>
              </a:rPr>
              <a:t>внутри </a:t>
            </a:r>
            <a:r>
              <a:rPr sz="5250" b="0" spc="10" dirty="0">
                <a:solidFill>
                  <a:srgbClr val="61666A"/>
                </a:solidFill>
                <a:latin typeface="Arial"/>
                <a:cs typeface="Arial"/>
              </a:rPr>
              <a:t>и</a:t>
            </a:r>
            <a:r>
              <a:rPr sz="5250" b="0" spc="-660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5250" b="0" spc="-15" dirty="0">
                <a:solidFill>
                  <a:srgbClr val="61666A"/>
                </a:solidFill>
                <a:latin typeface="Arial"/>
                <a:cs typeface="Arial"/>
              </a:rPr>
              <a:t>оставайся  </a:t>
            </a:r>
            <a:r>
              <a:rPr sz="5250" b="0" spc="10" dirty="0">
                <a:solidFill>
                  <a:srgbClr val="61666A"/>
                </a:solidFill>
                <a:latin typeface="Arial"/>
                <a:cs typeface="Arial"/>
              </a:rPr>
              <a:t>с</a:t>
            </a:r>
            <a:r>
              <a:rPr sz="5250" b="0" spc="-225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5250" b="0" spc="-35" dirty="0">
                <a:solidFill>
                  <a:srgbClr val="61666A"/>
                </a:solidFill>
                <a:latin typeface="Arial"/>
                <a:cs typeface="Arial"/>
              </a:rPr>
              <a:t>нами!</a:t>
            </a:r>
            <a:endParaRPr sz="5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30911"/>
            <a:ext cx="9144000" cy="436667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30911"/>
            <a:ext cx="9144000" cy="436667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61678" y="976118"/>
            <a:ext cx="8016875" cy="2923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217170">
              <a:lnSpc>
                <a:spcPts val="1900"/>
              </a:lnSpc>
              <a:spcBef>
                <a:spcPts val="180"/>
              </a:spcBef>
            </a:pPr>
            <a:r>
              <a:rPr sz="1600" spc="-5" dirty="0">
                <a:solidFill>
                  <a:srgbClr val="61666A"/>
                </a:solidFill>
                <a:latin typeface="Arial"/>
                <a:cs typeface="Arial"/>
              </a:rPr>
              <a:t>Думаешь,</a:t>
            </a:r>
            <a:r>
              <a:rPr sz="1600" spc="-70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61666A"/>
                </a:solidFill>
                <a:latin typeface="Arial"/>
                <a:cs typeface="Arial"/>
              </a:rPr>
              <a:t>в</a:t>
            </a:r>
            <a:r>
              <a:rPr sz="1600" spc="-65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61666A"/>
                </a:solidFill>
                <a:latin typeface="Arial"/>
                <a:cs typeface="Arial"/>
              </a:rPr>
              <a:t>праздники</a:t>
            </a:r>
            <a:r>
              <a:rPr sz="1600" spc="-65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61666A"/>
                </a:solidFill>
                <a:latin typeface="Arial"/>
                <a:cs typeface="Arial"/>
              </a:rPr>
              <a:t>нужно</a:t>
            </a:r>
            <a:r>
              <a:rPr sz="1600" spc="-65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61666A"/>
                </a:solidFill>
                <a:latin typeface="Arial"/>
                <a:cs typeface="Arial"/>
              </a:rPr>
              <a:t>тратиться,</a:t>
            </a:r>
            <a:r>
              <a:rPr sz="1600" spc="-65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61666A"/>
                </a:solidFill>
                <a:latin typeface="Arial"/>
                <a:cs typeface="Arial"/>
              </a:rPr>
              <a:t>бизнес</a:t>
            </a:r>
            <a:r>
              <a:rPr sz="1600" spc="-65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61666A"/>
                </a:solidFill>
                <a:latin typeface="Arial"/>
                <a:cs typeface="Arial"/>
              </a:rPr>
              <a:t>–</a:t>
            </a:r>
            <a:r>
              <a:rPr sz="1600" spc="-65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61666A"/>
                </a:solidFill>
                <a:latin typeface="Arial"/>
                <a:cs typeface="Arial"/>
              </a:rPr>
              <a:t>дело</a:t>
            </a:r>
            <a:r>
              <a:rPr sz="1600" spc="-70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61666A"/>
                </a:solidFill>
                <a:latin typeface="Arial"/>
                <a:cs typeface="Arial"/>
              </a:rPr>
              <a:t>непростое,</a:t>
            </a:r>
            <a:r>
              <a:rPr sz="1600" spc="-65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61666A"/>
                </a:solidFill>
                <a:latin typeface="Arial"/>
                <a:cs typeface="Arial"/>
              </a:rPr>
              <a:t>а</a:t>
            </a:r>
            <a:r>
              <a:rPr sz="1600" spc="-65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61666A"/>
                </a:solidFill>
                <a:latin typeface="Arial"/>
                <a:cs typeface="Arial"/>
              </a:rPr>
              <a:t>качественная  косметика </a:t>
            </a:r>
            <a:r>
              <a:rPr sz="1600" dirty="0">
                <a:solidFill>
                  <a:srgbClr val="61666A"/>
                </a:solidFill>
                <a:latin typeface="Arial"/>
                <a:cs typeface="Arial"/>
              </a:rPr>
              <a:t>всегда </a:t>
            </a:r>
            <a:r>
              <a:rPr sz="1600" spc="5" dirty="0">
                <a:solidFill>
                  <a:srgbClr val="61666A"/>
                </a:solidFill>
                <a:latin typeface="Arial"/>
                <a:cs typeface="Arial"/>
              </a:rPr>
              <a:t>стоит </a:t>
            </a:r>
            <a:r>
              <a:rPr sz="1600" dirty="0">
                <a:solidFill>
                  <a:srgbClr val="61666A"/>
                </a:solidFill>
                <a:latin typeface="Arial"/>
                <a:cs typeface="Arial"/>
              </a:rPr>
              <a:t>внушительную</a:t>
            </a:r>
            <a:r>
              <a:rPr sz="1600" spc="-295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61666A"/>
                </a:solidFill>
                <a:latin typeface="Arial"/>
                <a:cs typeface="Arial"/>
              </a:rPr>
              <a:t>сумму?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5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b="1" dirty="0">
                <a:solidFill>
                  <a:srgbClr val="61666A"/>
                </a:solidFill>
                <a:latin typeface="Arial"/>
                <a:cs typeface="Arial"/>
              </a:rPr>
              <a:t>У нас новости </a:t>
            </a:r>
            <a:r>
              <a:rPr sz="1600" b="1" spc="15" dirty="0">
                <a:solidFill>
                  <a:srgbClr val="61666A"/>
                </a:solidFill>
                <a:latin typeface="Arial"/>
                <a:cs typeface="Arial"/>
              </a:rPr>
              <a:t>для</a:t>
            </a:r>
            <a:r>
              <a:rPr sz="1600" b="1" spc="-285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61666A"/>
                </a:solidFill>
                <a:latin typeface="Arial"/>
                <a:cs typeface="Arial"/>
              </a:rPr>
              <a:t>тебя!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700" dirty="0">
              <a:latin typeface="Arial"/>
              <a:cs typeface="Arial"/>
            </a:endParaRPr>
          </a:p>
          <a:p>
            <a:pPr marL="12700" marR="258445">
              <a:lnSpc>
                <a:spcPts val="1900"/>
              </a:lnSpc>
            </a:pPr>
            <a:r>
              <a:rPr sz="1600" dirty="0">
                <a:solidFill>
                  <a:srgbClr val="61666A"/>
                </a:solidFill>
                <a:latin typeface="Arial"/>
                <a:cs typeface="Arial"/>
              </a:rPr>
              <a:t>Этой</a:t>
            </a:r>
            <a:r>
              <a:rPr sz="1600" spc="-70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61666A"/>
                </a:solidFill>
                <a:latin typeface="Arial"/>
                <a:cs typeface="Arial"/>
              </a:rPr>
              <a:t>весной</a:t>
            </a:r>
            <a:r>
              <a:rPr sz="1600" spc="-65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61666A"/>
                </a:solidFill>
                <a:latin typeface="Arial"/>
                <a:cs typeface="Arial"/>
              </a:rPr>
              <a:t>в</a:t>
            </a:r>
            <a:r>
              <a:rPr sz="1600" spc="-65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61666A"/>
                </a:solidFill>
                <a:latin typeface="Arial"/>
                <a:cs typeface="Arial"/>
              </a:rPr>
              <a:t>Oriflame</a:t>
            </a:r>
            <a:r>
              <a:rPr sz="1600" spc="-65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61666A"/>
                </a:solidFill>
                <a:latin typeface="Arial"/>
                <a:cs typeface="Arial"/>
              </a:rPr>
              <a:t>ты</a:t>
            </a:r>
            <a:r>
              <a:rPr sz="1600" spc="-70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61666A"/>
                </a:solidFill>
                <a:latin typeface="Arial"/>
                <a:cs typeface="Arial"/>
              </a:rPr>
              <a:t>узнаешь</a:t>
            </a:r>
            <a:r>
              <a:rPr sz="1600" spc="-65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61666A"/>
                </a:solidFill>
                <a:latin typeface="Arial"/>
                <a:cs typeface="Arial"/>
              </a:rPr>
              <a:t>о</a:t>
            </a:r>
            <a:r>
              <a:rPr sz="1600" spc="-65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61666A"/>
                </a:solidFill>
                <a:latin typeface="Arial"/>
                <a:cs typeface="Arial"/>
              </a:rPr>
              <a:t>наших</a:t>
            </a:r>
            <a:r>
              <a:rPr sz="1600" spc="-65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61666A"/>
                </a:solidFill>
                <a:latin typeface="Arial"/>
                <a:cs typeface="Arial"/>
              </a:rPr>
              <a:t>продуктах</a:t>
            </a:r>
            <a:r>
              <a:rPr sz="1600" spc="-65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61666A"/>
                </a:solidFill>
                <a:latin typeface="Arial"/>
                <a:cs typeface="Arial"/>
              </a:rPr>
              <a:t>и</a:t>
            </a:r>
            <a:r>
              <a:rPr sz="1600" spc="-70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61666A"/>
                </a:solidFill>
                <a:latin typeface="Arial"/>
                <a:cs typeface="Arial"/>
              </a:rPr>
              <a:t>возможностях,</a:t>
            </a:r>
            <a:r>
              <a:rPr sz="1600" spc="-65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61666A"/>
                </a:solidFill>
                <a:latin typeface="Arial"/>
                <a:cs typeface="Arial"/>
              </a:rPr>
              <a:t>получишь  </a:t>
            </a:r>
            <a:r>
              <a:rPr sz="1600" dirty="0">
                <a:solidFill>
                  <a:srgbClr val="61666A"/>
                </a:solidFill>
                <a:latin typeface="Arial"/>
                <a:cs typeface="Arial"/>
              </a:rPr>
              <a:t>гарантированные</a:t>
            </a:r>
            <a:r>
              <a:rPr sz="1600" spc="-70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61666A"/>
                </a:solidFill>
                <a:latin typeface="Arial"/>
                <a:cs typeface="Arial"/>
              </a:rPr>
              <a:t>подарки</a:t>
            </a:r>
            <a:r>
              <a:rPr sz="1600" spc="-70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600" spc="10" dirty="0">
                <a:solidFill>
                  <a:srgbClr val="61666A"/>
                </a:solidFill>
                <a:latin typeface="Arial"/>
                <a:cs typeface="Arial"/>
              </a:rPr>
              <a:t>для</a:t>
            </a:r>
            <a:r>
              <a:rPr sz="1600" spc="-70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61666A"/>
                </a:solidFill>
                <a:latin typeface="Arial"/>
                <a:cs typeface="Arial"/>
              </a:rPr>
              <a:t>себя</a:t>
            </a:r>
            <a:r>
              <a:rPr sz="1600" spc="-70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61666A"/>
                </a:solidFill>
                <a:latin typeface="Arial"/>
                <a:cs typeface="Arial"/>
              </a:rPr>
              <a:t>и</a:t>
            </a:r>
            <a:r>
              <a:rPr sz="1600" spc="-70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61666A"/>
                </a:solidFill>
                <a:latin typeface="Arial"/>
                <a:cs typeface="Arial"/>
              </a:rPr>
              <a:t>близких.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50" dirty="0">
              <a:latin typeface="Arial"/>
              <a:cs typeface="Arial"/>
            </a:endParaRPr>
          </a:p>
          <a:p>
            <a:pPr marL="12700" marR="5080">
              <a:lnSpc>
                <a:spcPts val="1900"/>
              </a:lnSpc>
            </a:pPr>
            <a:r>
              <a:rPr sz="1600" b="1" spc="5" dirty="0">
                <a:solidFill>
                  <a:srgbClr val="61666A"/>
                </a:solidFill>
                <a:latin typeface="Arial"/>
                <a:cs typeface="Arial"/>
              </a:rPr>
              <a:t>Праздники</a:t>
            </a:r>
            <a:r>
              <a:rPr sz="1600" b="1" spc="-70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600" b="1" spc="5" dirty="0">
                <a:solidFill>
                  <a:srgbClr val="61666A"/>
                </a:solidFill>
                <a:latin typeface="Arial"/>
                <a:cs typeface="Arial"/>
              </a:rPr>
              <a:t>без</a:t>
            </a:r>
            <a:r>
              <a:rPr sz="1600" b="1" spc="-70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61666A"/>
                </a:solidFill>
                <a:latin typeface="Arial"/>
                <a:cs typeface="Arial"/>
              </a:rPr>
              <a:t>трат,</a:t>
            </a:r>
            <a:r>
              <a:rPr sz="1600" b="1" spc="-65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61666A"/>
                </a:solidFill>
                <a:latin typeface="Arial"/>
                <a:cs typeface="Arial"/>
              </a:rPr>
              <a:t>бизнес</a:t>
            </a:r>
            <a:r>
              <a:rPr sz="1600" b="1" spc="-70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61666A"/>
                </a:solidFill>
                <a:latin typeface="Arial"/>
                <a:cs typeface="Arial"/>
              </a:rPr>
              <a:t>с</a:t>
            </a:r>
            <a:r>
              <a:rPr sz="1600" b="1" spc="-65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61666A"/>
                </a:solidFill>
                <a:latin typeface="Arial"/>
                <a:cs typeface="Arial"/>
              </a:rPr>
              <a:t>новыми</a:t>
            </a:r>
            <a:r>
              <a:rPr sz="1600" b="1" spc="-70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61666A"/>
                </a:solidFill>
                <a:latin typeface="Arial"/>
                <a:cs typeface="Arial"/>
              </a:rPr>
              <a:t>возможностями,</a:t>
            </a:r>
            <a:r>
              <a:rPr sz="1600" b="1" spc="-65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61666A"/>
                </a:solidFill>
                <a:latin typeface="Arial"/>
                <a:cs typeface="Arial"/>
              </a:rPr>
              <a:t>и</a:t>
            </a:r>
            <a:r>
              <a:rPr sz="1600" b="1" spc="-70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61666A"/>
                </a:solidFill>
                <a:latin typeface="Arial"/>
                <a:cs typeface="Arial"/>
              </a:rPr>
              <a:t>качество</a:t>
            </a:r>
            <a:r>
              <a:rPr sz="1600" b="1" spc="-65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61666A"/>
                </a:solidFill>
                <a:latin typeface="Arial"/>
                <a:cs typeface="Arial"/>
              </a:rPr>
              <a:t>–</a:t>
            </a:r>
            <a:r>
              <a:rPr sz="1600" b="1" spc="-70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61666A"/>
                </a:solidFill>
                <a:latin typeface="Arial"/>
                <a:cs typeface="Arial"/>
              </a:rPr>
              <a:t>бесплатно.  </a:t>
            </a:r>
            <a:r>
              <a:rPr sz="1600" b="1" dirty="0">
                <a:solidFill>
                  <a:srgbClr val="61666A"/>
                </a:solidFill>
                <a:latin typeface="Arial"/>
                <a:cs typeface="Arial"/>
              </a:rPr>
              <a:t>Приходи</a:t>
            </a:r>
            <a:r>
              <a:rPr sz="1600" b="1" spc="-75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61666A"/>
                </a:solidFill>
                <a:latin typeface="Arial"/>
                <a:cs typeface="Arial"/>
              </a:rPr>
              <a:t>в</a:t>
            </a:r>
            <a:r>
              <a:rPr sz="1600" b="1" spc="-70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61666A"/>
                </a:solidFill>
                <a:latin typeface="Arial"/>
                <a:cs typeface="Arial"/>
              </a:rPr>
              <a:t>Oriflame</a:t>
            </a:r>
            <a:r>
              <a:rPr sz="1600" b="1" spc="-70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61666A"/>
                </a:solidFill>
                <a:latin typeface="Arial"/>
                <a:cs typeface="Arial"/>
              </a:rPr>
              <a:t>и</a:t>
            </a:r>
            <a:r>
              <a:rPr sz="1600" b="1" spc="-70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61666A"/>
                </a:solidFill>
                <a:latin typeface="Arial"/>
                <a:cs typeface="Arial"/>
              </a:rPr>
              <a:t>узнай,</a:t>
            </a:r>
            <a:r>
              <a:rPr sz="1600" b="1" spc="-70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61666A"/>
                </a:solidFill>
                <a:latin typeface="Arial"/>
                <a:cs typeface="Arial"/>
              </a:rPr>
              <a:t>что</a:t>
            </a:r>
            <a:r>
              <a:rPr sz="1600" b="1" spc="-70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600" b="1" spc="5" dirty="0">
                <a:solidFill>
                  <a:srgbClr val="61666A"/>
                </a:solidFill>
                <a:latin typeface="Arial"/>
                <a:cs typeface="Arial"/>
              </a:rPr>
              <a:t>внутри.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5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b="1" spc="-20" dirty="0">
                <a:solidFill>
                  <a:srgbClr val="61666A"/>
                </a:solidFill>
                <a:latin typeface="Arial"/>
                <a:cs typeface="Arial"/>
              </a:rPr>
              <a:t>Будет</a:t>
            </a:r>
            <a:r>
              <a:rPr sz="1600" b="1" spc="-75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61666A"/>
                </a:solidFill>
                <a:latin typeface="Arial"/>
                <a:cs typeface="Arial"/>
              </a:rPr>
              <a:t>интересно!</a:t>
            </a:r>
            <a:endParaRPr sz="16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46405" y="2256415"/>
            <a:ext cx="3451189" cy="651113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62256055-FA62-2B46-96D0-DBF4CCAAEBEB}"/>
              </a:ext>
            </a:extLst>
          </p:cNvPr>
          <p:cNvSpPr/>
          <p:nvPr/>
        </p:nvSpPr>
        <p:spPr>
          <a:xfrm>
            <a:off x="0" y="137586"/>
            <a:ext cx="9144000" cy="436667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Picture 14" descr="A picture containing underpants&#10;&#10;Description automatically generated">
            <a:extLst>
              <a:ext uri="{FF2B5EF4-FFF2-40B4-BE49-F238E27FC236}">
                <a16:creationId xmlns:a16="http://schemas.microsoft.com/office/drawing/2014/main" id="{79A0AD23-AF5D-3045-A29D-ED79B7271B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6525"/>
            <a:ext cx="9144000" cy="4368800"/>
          </a:xfrm>
          <a:prstGeom prst="rect">
            <a:avLst/>
          </a:prstGeom>
        </p:spPr>
      </p:pic>
      <p:pic>
        <p:nvPicPr>
          <p:cNvPr id="7" name="Picture 6" descr="A picture containing indoor, colorful, underpants&#10;&#10;Description automatically generated">
            <a:extLst>
              <a:ext uri="{FF2B5EF4-FFF2-40B4-BE49-F238E27FC236}">
                <a16:creationId xmlns:a16="http://schemas.microsoft.com/office/drawing/2014/main" id="{F99216A3-C56F-DC49-9E88-8337F36B376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6525"/>
            <a:ext cx="9144000" cy="4368800"/>
          </a:xfrm>
          <a:prstGeom prst="rect">
            <a:avLst/>
          </a:prstGeom>
        </p:spPr>
      </p:pic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4849B6D4-44EC-764E-BEAE-23E97A8CA8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6525"/>
            <a:ext cx="9144000" cy="4368800"/>
          </a:xfrm>
          <a:prstGeom prst="rect">
            <a:avLst/>
          </a:prstGeom>
        </p:spPr>
      </p:pic>
      <p:pic>
        <p:nvPicPr>
          <p:cNvPr id="11" name="Picture 10" descr="A picture containing indoor, items&#10;&#10;Description automatically generated">
            <a:extLst>
              <a:ext uri="{FF2B5EF4-FFF2-40B4-BE49-F238E27FC236}">
                <a16:creationId xmlns:a16="http://schemas.microsoft.com/office/drawing/2014/main" id="{3CD4731D-91DB-E641-B385-340AF7F5BBE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6525"/>
            <a:ext cx="9144000" cy="4368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357077-1225-4F42-B76A-E49779B17C2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6525"/>
            <a:ext cx="9144000" cy="43688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130B313E-9960-FB4B-9CE0-0B3B72EC3BEC}"/>
              </a:ext>
            </a:extLst>
          </p:cNvPr>
          <p:cNvGrpSpPr/>
          <p:nvPr/>
        </p:nvGrpSpPr>
        <p:grpSpPr>
          <a:xfrm>
            <a:off x="0" y="136525"/>
            <a:ext cx="9144000" cy="4366895"/>
            <a:chOff x="0" y="136525"/>
            <a:chExt cx="9144000" cy="4366895"/>
          </a:xfrm>
        </p:grpSpPr>
        <p:sp>
          <p:nvSpPr>
            <p:cNvPr id="21" name="object 4">
              <a:extLst>
                <a:ext uri="{FF2B5EF4-FFF2-40B4-BE49-F238E27FC236}">
                  <a16:creationId xmlns:a16="http://schemas.microsoft.com/office/drawing/2014/main" id="{FD0CC67A-4C75-7E46-A465-FF3BA37FD77F}"/>
                </a:ext>
              </a:extLst>
            </p:cNvPr>
            <p:cNvSpPr/>
            <p:nvPr/>
          </p:nvSpPr>
          <p:spPr>
            <a:xfrm>
              <a:off x="0" y="136525"/>
              <a:ext cx="9144000" cy="4366895"/>
            </a:xfrm>
            <a:custGeom>
              <a:avLst/>
              <a:gdLst/>
              <a:ahLst/>
              <a:cxnLst/>
              <a:rect l="l" t="t" r="r" b="b"/>
              <a:pathLst>
                <a:path w="9144000" h="4366895">
                  <a:moveTo>
                    <a:pt x="0" y="0"/>
                  </a:moveTo>
                  <a:lnTo>
                    <a:pt x="0" y="4366679"/>
                  </a:lnTo>
                  <a:lnTo>
                    <a:pt x="9144000" y="4366679"/>
                  </a:lnTo>
                  <a:lnTo>
                    <a:pt x="9144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4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2BE5A8C-23B9-7A46-AA60-19E290254BC0}"/>
                </a:ext>
              </a:extLst>
            </p:cNvPr>
            <p:cNvSpPr txBox="1"/>
            <p:nvPr/>
          </p:nvSpPr>
          <p:spPr>
            <a:xfrm>
              <a:off x="825751" y="1836261"/>
              <a:ext cx="7492499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4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Хочешь получить все эти</a:t>
              </a:r>
              <a:endParaRPr lang="en-US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4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подарки?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130911"/>
            <a:ext cx="9144000" cy="436667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91198" y="545036"/>
            <a:ext cx="71608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25" dirty="0">
                <a:solidFill>
                  <a:srgbClr val="61666A"/>
                </a:solidFill>
              </a:rPr>
              <a:t>Условия </a:t>
            </a:r>
            <a:r>
              <a:rPr sz="2800" spc="20" dirty="0">
                <a:solidFill>
                  <a:srgbClr val="61666A"/>
                </a:solidFill>
              </a:rPr>
              <a:t>для </a:t>
            </a:r>
            <a:r>
              <a:rPr sz="2800" spc="-10" dirty="0">
                <a:solidFill>
                  <a:srgbClr val="61666A"/>
                </a:solidFill>
              </a:rPr>
              <a:t>Приглашающих</a:t>
            </a:r>
            <a:r>
              <a:rPr sz="2800" spc="-395" dirty="0">
                <a:solidFill>
                  <a:srgbClr val="61666A"/>
                </a:solidFill>
              </a:rPr>
              <a:t> </a:t>
            </a:r>
            <a:r>
              <a:rPr sz="2800" spc="-15" dirty="0">
                <a:solidFill>
                  <a:srgbClr val="61666A"/>
                </a:solidFill>
              </a:rPr>
              <a:t>Спонсоров</a:t>
            </a:r>
            <a:endParaRPr sz="2800"/>
          </a:p>
        </p:txBody>
      </p:sp>
      <p:sp>
        <p:nvSpPr>
          <p:cNvPr id="8" name="object 8"/>
          <p:cNvSpPr txBox="1"/>
          <p:nvPr/>
        </p:nvSpPr>
        <p:spPr>
          <a:xfrm>
            <a:off x="2048577" y="2034689"/>
            <a:ext cx="23749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5" dirty="0">
                <a:solidFill>
                  <a:srgbClr val="61666A"/>
                </a:solidFill>
                <a:latin typeface="Arial"/>
                <a:cs typeface="Arial"/>
              </a:rPr>
              <a:t>50</a:t>
            </a:r>
            <a:endParaRPr sz="15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98554" y="3309668"/>
            <a:ext cx="2225646" cy="507831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20"/>
              </a:spcBef>
            </a:pPr>
            <a:r>
              <a:rPr lang="ru-RU" sz="900" b="1" spc="-5" dirty="0">
                <a:solidFill>
                  <a:srgbClr val="61666A"/>
                </a:solidFill>
                <a:latin typeface="Arial"/>
                <a:cs typeface="Arial"/>
              </a:rPr>
              <a:t>Оформи единовременный</a:t>
            </a:r>
            <a:r>
              <a:rPr sz="900" b="1" spc="-5" dirty="0">
                <a:solidFill>
                  <a:srgbClr val="61666A"/>
                </a:solidFill>
                <a:latin typeface="Arial"/>
                <a:cs typeface="Arial"/>
              </a:rPr>
              <a:t> заказ </a:t>
            </a:r>
            <a:r>
              <a:rPr sz="900" b="1" dirty="0">
                <a:solidFill>
                  <a:srgbClr val="61666A"/>
                </a:solidFill>
                <a:latin typeface="Arial"/>
                <a:cs typeface="Arial"/>
              </a:rPr>
              <a:t>на </a:t>
            </a:r>
            <a:r>
              <a:rPr sz="900" b="1" spc="-5" dirty="0">
                <a:solidFill>
                  <a:srgbClr val="61666A"/>
                </a:solidFill>
                <a:latin typeface="Arial"/>
                <a:cs typeface="Arial"/>
              </a:rPr>
              <a:t>50</a:t>
            </a:r>
            <a:r>
              <a:rPr sz="900" b="1" spc="-25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61666A"/>
                </a:solidFill>
                <a:latin typeface="Arial"/>
                <a:cs typeface="Arial"/>
              </a:rPr>
              <a:t>ББ</a:t>
            </a:r>
            <a:endParaRPr sz="9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sz="900" dirty="0">
                <a:solidFill>
                  <a:srgbClr val="61666A"/>
                </a:solidFill>
                <a:latin typeface="Arial"/>
                <a:cs typeface="Arial"/>
              </a:rPr>
              <a:t>и </a:t>
            </a:r>
            <a:r>
              <a:rPr sz="900" spc="-10" dirty="0">
                <a:solidFill>
                  <a:srgbClr val="61666A"/>
                </a:solidFill>
                <a:latin typeface="Arial"/>
                <a:cs typeface="Arial"/>
              </a:rPr>
              <a:t>более </a:t>
            </a:r>
            <a:r>
              <a:rPr sz="900" dirty="0">
                <a:solidFill>
                  <a:srgbClr val="61666A"/>
                </a:solidFill>
                <a:latin typeface="Arial"/>
                <a:cs typeface="Arial"/>
              </a:rPr>
              <a:t>в каждом </a:t>
            </a:r>
            <a:r>
              <a:rPr sz="900" spc="-5" dirty="0">
                <a:solidFill>
                  <a:srgbClr val="61666A"/>
                </a:solidFill>
                <a:latin typeface="Arial"/>
                <a:cs typeface="Arial"/>
              </a:rPr>
              <a:t>каталоге</a:t>
            </a:r>
            <a:r>
              <a:rPr sz="900" spc="-70" dirty="0">
                <a:solidFill>
                  <a:srgbClr val="61666A"/>
                </a:solidFill>
                <a:latin typeface="Arial"/>
                <a:cs typeface="Arial"/>
              </a:rPr>
              <a:t> </a:t>
            </a:r>
            <a:r>
              <a:rPr sz="900" spc="-5" dirty="0">
                <a:solidFill>
                  <a:srgbClr val="61666A"/>
                </a:solidFill>
                <a:latin typeface="Arial"/>
                <a:cs typeface="Arial"/>
              </a:rPr>
              <a:t>кампании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397000" y="1938083"/>
            <a:ext cx="1007110" cy="1007110"/>
          </a:xfrm>
          <a:custGeom>
            <a:avLst/>
            <a:gdLst/>
            <a:ahLst/>
            <a:cxnLst/>
            <a:rect l="l" t="t" r="r" b="b"/>
            <a:pathLst>
              <a:path w="1007110" h="1007110">
                <a:moveTo>
                  <a:pt x="431038" y="571233"/>
                </a:moveTo>
                <a:lnTo>
                  <a:pt x="428726" y="559752"/>
                </a:lnTo>
                <a:lnTo>
                  <a:pt x="422402" y="550367"/>
                </a:lnTo>
                <a:lnTo>
                  <a:pt x="413016" y="544055"/>
                </a:lnTo>
                <a:lnTo>
                  <a:pt x="401535" y="541731"/>
                </a:lnTo>
                <a:lnTo>
                  <a:pt x="390055" y="544055"/>
                </a:lnTo>
                <a:lnTo>
                  <a:pt x="380682" y="550367"/>
                </a:lnTo>
                <a:lnTo>
                  <a:pt x="374357" y="559752"/>
                </a:lnTo>
                <a:lnTo>
                  <a:pt x="372033" y="571233"/>
                </a:lnTo>
                <a:lnTo>
                  <a:pt x="374357" y="582714"/>
                </a:lnTo>
                <a:lnTo>
                  <a:pt x="380682" y="592099"/>
                </a:lnTo>
                <a:lnTo>
                  <a:pt x="390055" y="598424"/>
                </a:lnTo>
                <a:lnTo>
                  <a:pt x="401535" y="600735"/>
                </a:lnTo>
                <a:lnTo>
                  <a:pt x="413016" y="598424"/>
                </a:lnTo>
                <a:lnTo>
                  <a:pt x="422402" y="592099"/>
                </a:lnTo>
                <a:lnTo>
                  <a:pt x="428726" y="582714"/>
                </a:lnTo>
                <a:lnTo>
                  <a:pt x="431038" y="571233"/>
                </a:lnTo>
                <a:close/>
              </a:path>
              <a:path w="1007110" h="1007110">
                <a:moveTo>
                  <a:pt x="464908" y="909815"/>
                </a:moveTo>
                <a:lnTo>
                  <a:pt x="464388" y="899782"/>
                </a:lnTo>
                <a:lnTo>
                  <a:pt x="462876" y="890028"/>
                </a:lnTo>
                <a:lnTo>
                  <a:pt x="460413" y="880618"/>
                </a:lnTo>
                <a:lnTo>
                  <a:pt x="457073" y="871613"/>
                </a:lnTo>
                <a:lnTo>
                  <a:pt x="367690" y="871613"/>
                </a:lnTo>
                <a:lnTo>
                  <a:pt x="382549" y="874623"/>
                </a:lnTo>
                <a:lnTo>
                  <a:pt x="394690" y="882815"/>
                </a:lnTo>
                <a:lnTo>
                  <a:pt x="402894" y="894956"/>
                </a:lnTo>
                <a:lnTo>
                  <a:pt x="405904" y="909815"/>
                </a:lnTo>
                <a:lnTo>
                  <a:pt x="402894" y="924674"/>
                </a:lnTo>
                <a:lnTo>
                  <a:pt x="394690" y="936828"/>
                </a:lnTo>
                <a:lnTo>
                  <a:pt x="382549" y="945019"/>
                </a:lnTo>
                <a:lnTo>
                  <a:pt x="367690" y="948029"/>
                </a:lnTo>
                <a:lnTo>
                  <a:pt x="352818" y="945019"/>
                </a:lnTo>
                <a:lnTo>
                  <a:pt x="340677" y="936828"/>
                </a:lnTo>
                <a:lnTo>
                  <a:pt x="332473" y="924674"/>
                </a:lnTo>
                <a:lnTo>
                  <a:pt x="329476" y="909815"/>
                </a:lnTo>
                <a:lnTo>
                  <a:pt x="332473" y="894956"/>
                </a:lnTo>
                <a:lnTo>
                  <a:pt x="340677" y="882815"/>
                </a:lnTo>
                <a:lnTo>
                  <a:pt x="352818" y="874623"/>
                </a:lnTo>
                <a:lnTo>
                  <a:pt x="367690" y="871613"/>
                </a:lnTo>
                <a:lnTo>
                  <a:pt x="278295" y="871613"/>
                </a:lnTo>
                <a:lnTo>
                  <a:pt x="274459" y="882205"/>
                </a:lnTo>
                <a:lnTo>
                  <a:pt x="271856" y="893343"/>
                </a:lnTo>
                <a:lnTo>
                  <a:pt x="270586" y="904925"/>
                </a:lnTo>
                <a:lnTo>
                  <a:pt x="270713" y="916863"/>
                </a:lnTo>
                <a:lnTo>
                  <a:pt x="279819" y="951369"/>
                </a:lnTo>
                <a:lnTo>
                  <a:pt x="300139" y="979589"/>
                </a:lnTo>
                <a:lnTo>
                  <a:pt x="329018" y="998969"/>
                </a:lnTo>
                <a:lnTo>
                  <a:pt x="363804" y="1006970"/>
                </a:lnTo>
                <a:lnTo>
                  <a:pt x="402958" y="1000417"/>
                </a:lnTo>
                <a:lnTo>
                  <a:pt x="435114" y="979792"/>
                </a:lnTo>
                <a:lnTo>
                  <a:pt x="456895" y="948461"/>
                </a:lnTo>
                <a:lnTo>
                  <a:pt x="456984" y="948029"/>
                </a:lnTo>
                <a:lnTo>
                  <a:pt x="464908" y="909815"/>
                </a:lnTo>
                <a:close/>
              </a:path>
              <a:path w="1007110" h="1007110">
                <a:moveTo>
                  <a:pt x="566877" y="571233"/>
                </a:moveTo>
                <a:lnTo>
                  <a:pt x="564565" y="559752"/>
                </a:lnTo>
                <a:lnTo>
                  <a:pt x="558241" y="550367"/>
                </a:lnTo>
                <a:lnTo>
                  <a:pt x="548855" y="544055"/>
                </a:lnTo>
                <a:lnTo>
                  <a:pt x="537375" y="541731"/>
                </a:lnTo>
                <a:lnTo>
                  <a:pt x="525894" y="544055"/>
                </a:lnTo>
                <a:lnTo>
                  <a:pt x="516521" y="550367"/>
                </a:lnTo>
                <a:lnTo>
                  <a:pt x="510197" y="559752"/>
                </a:lnTo>
                <a:lnTo>
                  <a:pt x="507873" y="571233"/>
                </a:lnTo>
                <a:lnTo>
                  <a:pt x="510197" y="582714"/>
                </a:lnTo>
                <a:lnTo>
                  <a:pt x="516521" y="592099"/>
                </a:lnTo>
                <a:lnTo>
                  <a:pt x="525894" y="598424"/>
                </a:lnTo>
                <a:lnTo>
                  <a:pt x="537375" y="600735"/>
                </a:lnTo>
                <a:lnTo>
                  <a:pt x="548855" y="598424"/>
                </a:lnTo>
                <a:lnTo>
                  <a:pt x="558241" y="592099"/>
                </a:lnTo>
                <a:lnTo>
                  <a:pt x="564565" y="582714"/>
                </a:lnTo>
                <a:lnTo>
                  <a:pt x="566877" y="571233"/>
                </a:lnTo>
                <a:close/>
              </a:path>
              <a:path w="1007110" h="1007110">
                <a:moveTo>
                  <a:pt x="702716" y="571233"/>
                </a:moveTo>
                <a:lnTo>
                  <a:pt x="700392" y="559752"/>
                </a:lnTo>
                <a:lnTo>
                  <a:pt x="694067" y="550367"/>
                </a:lnTo>
                <a:lnTo>
                  <a:pt x="684695" y="544055"/>
                </a:lnTo>
                <a:lnTo>
                  <a:pt x="673214" y="541731"/>
                </a:lnTo>
                <a:lnTo>
                  <a:pt x="661733" y="544055"/>
                </a:lnTo>
                <a:lnTo>
                  <a:pt x="652348" y="550367"/>
                </a:lnTo>
                <a:lnTo>
                  <a:pt x="646023" y="559752"/>
                </a:lnTo>
                <a:lnTo>
                  <a:pt x="643712" y="571233"/>
                </a:lnTo>
                <a:lnTo>
                  <a:pt x="646023" y="582714"/>
                </a:lnTo>
                <a:lnTo>
                  <a:pt x="652348" y="592099"/>
                </a:lnTo>
                <a:lnTo>
                  <a:pt x="661733" y="598424"/>
                </a:lnTo>
                <a:lnTo>
                  <a:pt x="673214" y="600735"/>
                </a:lnTo>
                <a:lnTo>
                  <a:pt x="684695" y="598424"/>
                </a:lnTo>
                <a:lnTo>
                  <a:pt x="694067" y="592099"/>
                </a:lnTo>
                <a:lnTo>
                  <a:pt x="700392" y="582714"/>
                </a:lnTo>
                <a:lnTo>
                  <a:pt x="702716" y="571233"/>
                </a:lnTo>
                <a:close/>
              </a:path>
              <a:path w="1007110" h="1007110">
                <a:moveTo>
                  <a:pt x="804303" y="909815"/>
                </a:moveTo>
                <a:lnTo>
                  <a:pt x="803783" y="899782"/>
                </a:lnTo>
                <a:lnTo>
                  <a:pt x="802271" y="890028"/>
                </a:lnTo>
                <a:lnTo>
                  <a:pt x="799807" y="880618"/>
                </a:lnTo>
                <a:lnTo>
                  <a:pt x="796467" y="871613"/>
                </a:lnTo>
                <a:lnTo>
                  <a:pt x="707072" y="871613"/>
                </a:lnTo>
                <a:lnTo>
                  <a:pt x="721931" y="874623"/>
                </a:lnTo>
                <a:lnTo>
                  <a:pt x="734085" y="882815"/>
                </a:lnTo>
                <a:lnTo>
                  <a:pt x="742276" y="894956"/>
                </a:lnTo>
                <a:lnTo>
                  <a:pt x="745286" y="909815"/>
                </a:lnTo>
                <a:lnTo>
                  <a:pt x="742276" y="924674"/>
                </a:lnTo>
                <a:lnTo>
                  <a:pt x="734085" y="936828"/>
                </a:lnTo>
                <a:lnTo>
                  <a:pt x="721931" y="945019"/>
                </a:lnTo>
                <a:lnTo>
                  <a:pt x="707072" y="948029"/>
                </a:lnTo>
                <a:lnTo>
                  <a:pt x="692200" y="945019"/>
                </a:lnTo>
                <a:lnTo>
                  <a:pt x="680059" y="936828"/>
                </a:lnTo>
                <a:lnTo>
                  <a:pt x="671855" y="924674"/>
                </a:lnTo>
                <a:lnTo>
                  <a:pt x="668858" y="909815"/>
                </a:lnTo>
                <a:lnTo>
                  <a:pt x="671855" y="894956"/>
                </a:lnTo>
                <a:lnTo>
                  <a:pt x="680059" y="882815"/>
                </a:lnTo>
                <a:lnTo>
                  <a:pt x="692200" y="874623"/>
                </a:lnTo>
                <a:lnTo>
                  <a:pt x="707072" y="871613"/>
                </a:lnTo>
                <a:lnTo>
                  <a:pt x="617689" y="871613"/>
                </a:lnTo>
                <a:lnTo>
                  <a:pt x="613854" y="882205"/>
                </a:lnTo>
                <a:lnTo>
                  <a:pt x="611251" y="893343"/>
                </a:lnTo>
                <a:lnTo>
                  <a:pt x="609981" y="904925"/>
                </a:lnTo>
                <a:lnTo>
                  <a:pt x="610108" y="916863"/>
                </a:lnTo>
                <a:lnTo>
                  <a:pt x="619213" y="951369"/>
                </a:lnTo>
                <a:lnTo>
                  <a:pt x="639521" y="979589"/>
                </a:lnTo>
                <a:lnTo>
                  <a:pt x="668401" y="998969"/>
                </a:lnTo>
                <a:lnTo>
                  <a:pt x="703199" y="1006970"/>
                </a:lnTo>
                <a:lnTo>
                  <a:pt x="742353" y="1000417"/>
                </a:lnTo>
                <a:lnTo>
                  <a:pt x="774509" y="979792"/>
                </a:lnTo>
                <a:lnTo>
                  <a:pt x="796290" y="948461"/>
                </a:lnTo>
                <a:lnTo>
                  <a:pt x="796378" y="948029"/>
                </a:lnTo>
                <a:lnTo>
                  <a:pt x="804303" y="909815"/>
                </a:lnTo>
                <a:close/>
              </a:path>
              <a:path w="1007110" h="1007110">
                <a:moveTo>
                  <a:pt x="1007046" y="232651"/>
                </a:moveTo>
                <a:lnTo>
                  <a:pt x="1002309" y="185826"/>
                </a:lnTo>
                <a:lnTo>
                  <a:pt x="988733" y="142176"/>
                </a:lnTo>
                <a:lnTo>
                  <a:pt x="967257" y="102666"/>
                </a:lnTo>
                <a:lnTo>
                  <a:pt x="947851" y="79171"/>
                </a:lnTo>
                <a:lnTo>
                  <a:pt x="947851" y="240804"/>
                </a:lnTo>
                <a:lnTo>
                  <a:pt x="940371" y="283692"/>
                </a:lnTo>
                <a:lnTo>
                  <a:pt x="922959" y="322338"/>
                </a:lnTo>
                <a:lnTo>
                  <a:pt x="897064" y="355320"/>
                </a:lnTo>
                <a:lnTo>
                  <a:pt x="864069" y="381228"/>
                </a:lnTo>
                <a:lnTo>
                  <a:pt x="837463" y="393217"/>
                </a:lnTo>
                <a:lnTo>
                  <a:pt x="837463" y="456615"/>
                </a:lnTo>
                <a:lnTo>
                  <a:pt x="815403" y="677164"/>
                </a:lnTo>
                <a:lnTo>
                  <a:pt x="259359" y="677164"/>
                </a:lnTo>
                <a:lnTo>
                  <a:pt x="211086" y="194437"/>
                </a:lnTo>
                <a:lnTo>
                  <a:pt x="544893" y="194437"/>
                </a:lnTo>
                <a:lnTo>
                  <a:pt x="543521" y="203822"/>
                </a:lnTo>
                <a:lnTo>
                  <a:pt x="542531" y="213321"/>
                </a:lnTo>
                <a:lnTo>
                  <a:pt x="541934" y="222935"/>
                </a:lnTo>
                <a:lnTo>
                  <a:pt x="541743" y="232651"/>
                </a:lnTo>
                <a:lnTo>
                  <a:pt x="546468" y="279476"/>
                </a:lnTo>
                <a:lnTo>
                  <a:pt x="560044" y="323126"/>
                </a:lnTo>
                <a:lnTo>
                  <a:pt x="581520" y="362635"/>
                </a:lnTo>
                <a:lnTo>
                  <a:pt x="609955" y="397078"/>
                </a:lnTo>
                <a:lnTo>
                  <a:pt x="644398" y="425513"/>
                </a:lnTo>
                <a:lnTo>
                  <a:pt x="683920" y="446989"/>
                </a:lnTo>
                <a:lnTo>
                  <a:pt x="727557" y="460565"/>
                </a:lnTo>
                <a:lnTo>
                  <a:pt x="774395" y="465302"/>
                </a:lnTo>
                <a:lnTo>
                  <a:pt x="790638" y="464743"/>
                </a:lnTo>
                <a:lnTo>
                  <a:pt x="806589" y="463080"/>
                </a:lnTo>
                <a:lnTo>
                  <a:pt x="822210" y="460362"/>
                </a:lnTo>
                <a:lnTo>
                  <a:pt x="837463" y="456615"/>
                </a:lnTo>
                <a:lnTo>
                  <a:pt x="837463" y="393217"/>
                </a:lnTo>
                <a:lnTo>
                  <a:pt x="825423" y="398627"/>
                </a:lnTo>
                <a:lnTo>
                  <a:pt x="782535" y="406107"/>
                </a:lnTo>
                <a:lnTo>
                  <a:pt x="733272" y="401383"/>
                </a:lnTo>
                <a:lnTo>
                  <a:pt x="688987" y="383819"/>
                </a:lnTo>
                <a:lnTo>
                  <a:pt x="651649" y="355371"/>
                </a:lnTo>
                <a:lnTo>
                  <a:pt x="623214" y="318033"/>
                </a:lnTo>
                <a:lnTo>
                  <a:pt x="605650" y="273748"/>
                </a:lnTo>
                <a:lnTo>
                  <a:pt x="600938" y="224485"/>
                </a:lnTo>
                <a:lnTo>
                  <a:pt x="606171" y="194437"/>
                </a:lnTo>
                <a:lnTo>
                  <a:pt x="608406" y="181597"/>
                </a:lnTo>
                <a:lnTo>
                  <a:pt x="625817" y="142951"/>
                </a:lnTo>
                <a:lnTo>
                  <a:pt x="651725" y="109969"/>
                </a:lnTo>
                <a:lnTo>
                  <a:pt x="684707" y="84074"/>
                </a:lnTo>
                <a:lnTo>
                  <a:pt x="723353" y="66675"/>
                </a:lnTo>
                <a:lnTo>
                  <a:pt x="766254" y="59194"/>
                </a:lnTo>
                <a:lnTo>
                  <a:pt x="815505" y="63919"/>
                </a:lnTo>
                <a:lnTo>
                  <a:pt x="859777" y="81483"/>
                </a:lnTo>
                <a:lnTo>
                  <a:pt x="897128" y="109918"/>
                </a:lnTo>
                <a:lnTo>
                  <a:pt x="925563" y="147269"/>
                </a:lnTo>
                <a:lnTo>
                  <a:pt x="943114" y="191554"/>
                </a:lnTo>
                <a:lnTo>
                  <a:pt x="947851" y="240804"/>
                </a:lnTo>
                <a:lnTo>
                  <a:pt x="947851" y="79171"/>
                </a:lnTo>
                <a:lnTo>
                  <a:pt x="904379" y="39789"/>
                </a:lnTo>
                <a:lnTo>
                  <a:pt x="864857" y="18313"/>
                </a:lnTo>
                <a:lnTo>
                  <a:pt x="821220" y="4737"/>
                </a:lnTo>
                <a:lnTo>
                  <a:pt x="774395" y="0"/>
                </a:lnTo>
                <a:lnTo>
                  <a:pt x="728789" y="4483"/>
                </a:lnTo>
                <a:lnTo>
                  <a:pt x="686193" y="17360"/>
                </a:lnTo>
                <a:lnTo>
                  <a:pt x="647446" y="37769"/>
                </a:lnTo>
                <a:lnTo>
                  <a:pt x="613435" y="64820"/>
                </a:lnTo>
                <a:lnTo>
                  <a:pt x="585012" y="97663"/>
                </a:lnTo>
                <a:lnTo>
                  <a:pt x="563054" y="135432"/>
                </a:lnTo>
                <a:lnTo>
                  <a:pt x="205181" y="135432"/>
                </a:lnTo>
                <a:lnTo>
                  <a:pt x="194297" y="26568"/>
                </a:lnTo>
                <a:lnTo>
                  <a:pt x="164934" y="0"/>
                </a:lnTo>
                <a:lnTo>
                  <a:pt x="29502" y="0"/>
                </a:lnTo>
                <a:lnTo>
                  <a:pt x="18008" y="2311"/>
                </a:lnTo>
                <a:lnTo>
                  <a:pt x="8636" y="8636"/>
                </a:lnTo>
                <a:lnTo>
                  <a:pt x="2311" y="18021"/>
                </a:lnTo>
                <a:lnTo>
                  <a:pt x="0" y="29502"/>
                </a:lnTo>
                <a:lnTo>
                  <a:pt x="2311" y="40982"/>
                </a:lnTo>
                <a:lnTo>
                  <a:pt x="8636" y="50368"/>
                </a:lnTo>
                <a:lnTo>
                  <a:pt x="18008" y="56680"/>
                </a:lnTo>
                <a:lnTo>
                  <a:pt x="29502" y="59004"/>
                </a:lnTo>
                <a:lnTo>
                  <a:pt x="111531" y="59004"/>
                </a:lnTo>
                <a:lnTo>
                  <a:pt x="122301" y="61036"/>
                </a:lnTo>
                <a:lnTo>
                  <a:pt x="131330" y="66624"/>
                </a:lnTo>
                <a:lnTo>
                  <a:pt x="137795" y="75057"/>
                </a:lnTo>
                <a:lnTo>
                  <a:pt x="140893" y="85572"/>
                </a:lnTo>
                <a:lnTo>
                  <a:pt x="200596" y="682625"/>
                </a:lnTo>
                <a:lnTo>
                  <a:pt x="174307" y="696683"/>
                </a:lnTo>
                <a:lnTo>
                  <a:pt x="153644" y="717816"/>
                </a:lnTo>
                <a:lnTo>
                  <a:pt x="140157" y="744435"/>
                </a:lnTo>
                <a:lnTo>
                  <a:pt x="135432" y="774966"/>
                </a:lnTo>
                <a:lnTo>
                  <a:pt x="143446" y="812736"/>
                </a:lnTo>
                <a:lnTo>
                  <a:pt x="164820" y="843432"/>
                </a:lnTo>
                <a:lnTo>
                  <a:pt x="196202" y="864057"/>
                </a:lnTo>
                <a:lnTo>
                  <a:pt x="234289" y="871601"/>
                </a:lnTo>
                <a:lnTo>
                  <a:pt x="457073" y="871601"/>
                </a:lnTo>
                <a:lnTo>
                  <a:pt x="796467" y="871601"/>
                </a:lnTo>
                <a:lnTo>
                  <a:pt x="839304" y="871601"/>
                </a:lnTo>
                <a:lnTo>
                  <a:pt x="850785" y="869276"/>
                </a:lnTo>
                <a:lnTo>
                  <a:pt x="860158" y="862965"/>
                </a:lnTo>
                <a:lnTo>
                  <a:pt x="866482" y="853579"/>
                </a:lnTo>
                <a:lnTo>
                  <a:pt x="868807" y="842098"/>
                </a:lnTo>
                <a:lnTo>
                  <a:pt x="866482" y="830618"/>
                </a:lnTo>
                <a:lnTo>
                  <a:pt x="860158" y="821232"/>
                </a:lnTo>
                <a:lnTo>
                  <a:pt x="850785" y="814908"/>
                </a:lnTo>
                <a:lnTo>
                  <a:pt x="839304" y="812596"/>
                </a:lnTo>
                <a:lnTo>
                  <a:pt x="233591" y="812596"/>
                </a:lnTo>
                <a:lnTo>
                  <a:pt x="218859" y="809764"/>
                </a:lnTo>
                <a:lnTo>
                  <a:pt x="206552" y="801979"/>
                </a:lnTo>
                <a:lnTo>
                  <a:pt x="197993" y="790321"/>
                </a:lnTo>
                <a:lnTo>
                  <a:pt x="194462" y="775855"/>
                </a:lnTo>
                <a:lnTo>
                  <a:pt x="197053" y="760488"/>
                </a:lnTo>
                <a:lnTo>
                  <a:pt x="205168" y="747864"/>
                </a:lnTo>
                <a:lnTo>
                  <a:pt x="217474" y="739317"/>
                </a:lnTo>
                <a:lnTo>
                  <a:pt x="232651" y="736168"/>
                </a:lnTo>
                <a:lnTo>
                  <a:pt x="836129" y="736168"/>
                </a:lnTo>
                <a:lnTo>
                  <a:pt x="849312" y="733679"/>
                </a:lnTo>
                <a:lnTo>
                  <a:pt x="860361" y="726833"/>
                </a:lnTo>
                <a:lnTo>
                  <a:pt x="868273" y="716521"/>
                </a:lnTo>
                <a:lnTo>
                  <a:pt x="872058" y="703656"/>
                </a:lnTo>
                <a:lnTo>
                  <a:pt x="874699" y="677164"/>
                </a:lnTo>
                <a:lnTo>
                  <a:pt x="896759" y="456615"/>
                </a:lnTo>
                <a:lnTo>
                  <a:pt x="899553" y="428688"/>
                </a:lnTo>
                <a:lnTo>
                  <a:pt x="928179" y="406107"/>
                </a:lnTo>
                <a:lnTo>
                  <a:pt x="935532" y="400304"/>
                </a:lnTo>
                <a:lnTo>
                  <a:pt x="965288" y="365493"/>
                </a:lnTo>
                <a:lnTo>
                  <a:pt x="987806" y="325272"/>
                </a:lnTo>
                <a:lnTo>
                  <a:pt x="1002068" y="280644"/>
                </a:lnTo>
                <a:lnTo>
                  <a:pt x="1007046" y="232651"/>
                </a:lnTo>
                <a:close/>
              </a:path>
            </a:pathLst>
          </a:custGeom>
          <a:solidFill>
            <a:srgbClr val="61666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9226771-8EA8-784E-BA41-1EA15ED3E177}"/>
              </a:ext>
            </a:extLst>
          </p:cNvPr>
          <p:cNvGrpSpPr/>
          <p:nvPr/>
        </p:nvGrpSpPr>
        <p:grpSpPr>
          <a:xfrm>
            <a:off x="6275232" y="1938083"/>
            <a:ext cx="1998345" cy="1752585"/>
            <a:chOff x="6275232" y="1938083"/>
            <a:chExt cx="1998345" cy="1752585"/>
          </a:xfrm>
        </p:grpSpPr>
        <p:sp>
          <p:nvSpPr>
            <p:cNvPr id="11" name="object 11"/>
            <p:cNvSpPr txBox="1"/>
            <p:nvPr/>
          </p:nvSpPr>
          <p:spPr>
            <a:xfrm>
              <a:off x="6275232" y="3309668"/>
              <a:ext cx="1998345" cy="381000"/>
            </a:xfrm>
            <a:prstGeom prst="rect">
              <a:avLst/>
            </a:prstGeom>
          </p:spPr>
          <p:txBody>
            <a:bodyPr vert="horz" wrap="square" lIns="0" tIns="5334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420"/>
                </a:spcBef>
              </a:pPr>
              <a:r>
                <a:rPr sz="900" b="1" spc="-10" dirty="0">
                  <a:solidFill>
                    <a:srgbClr val="61666A"/>
                  </a:solidFill>
                  <a:latin typeface="Arial"/>
                  <a:cs typeface="Arial"/>
                </a:rPr>
                <a:t>Получи </a:t>
              </a:r>
              <a:r>
                <a:rPr sz="900" b="1" spc="-5" dirty="0">
                  <a:solidFill>
                    <a:srgbClr val="61666A"/>
                  </a:solidFill>
                  <a:latin typeface="Arial"/>
                  <a:cs typeface="Arial"/>
                </a:rPr>
                <a:t>гарантированный</a:t>
              </a:r>
              <a:r>
                <a:rPr sz="900" b="1" spc="-25" dirty="0">
                  <a:solidFill>
                    <a:srgbClr val="61666A"/>
                  </a:solidFill>
                  <a:latin typeface="Arial"/>
                  <a:cs typeface="Arial"/>
                </a:rPr>
                <a:t> </a:t>
              </a:r>
              <a:r>
                <a:rPr sz="900" b="1" spc="-5" dirty="0">
                  <a:solidFill>
                    <a:srgbClr val="61666A"/>
                  </a:solidFill>
                  <a:latin typeface="Arial"/>
                  <a:cs typeface="Arial"/>
                </a:rPr>
                <a:t>подарок</a:t>
              </a:r>
              <a:endParaRPr sz="900" dirty="0">
                <a:latin typeface="Arial"/>
                <a:cs typeface="Arial"/>
              </a:endParaRPr>
            </a:p>
            <a:p>
              <a:pPr marL="38735" algn="ctr">
                <a:lnSpc>
                  <a:spcPct val="100000"/>
                </a:lnSpc>
                <a:spcBef>
                  <a:spcPts val="320"/>
                </a:spcBef>
              </a:pPr>
              <a:r>
                <a:rPr sz="900" spc="-5" dirty="0" err="1">
                  <a:solidFill>
                    <a:srgbClr val="61666A"/>
                  </a:solidFill>
                  <a:latin typeface="Arial"/>
                  <a:cs typeface="Arial"/>
                </a:rPr>
                <a:t>за</a:t>
              </a:r>
              <a:r>
                <a:rPr sz="900" spc="-5" dirty="0">
                  <a:solidFill>
                    <a:srgbClr val="61666A"/>
                  </a:solidFill>
                  <a:latin typeface="Arial"/>
                  <a:cs typeface="Arial"/>
                </a:rPr>
                <a:t> </a:t>
              </a:r>
              <a:r>
                <a:rPr lang="ru-RU" sz="900" spc="-5" dirty="0">
                  <a:solidFill>
                    <a:srgbClr val="61666A"/>
                  </a:solidFill>
                  <a:latin typeface="Arial"/>
                  <a:cs typeface="Arial"/>
                </a:rPr>
                <a:t>2-х</a:t>
              </a:r>
              <a:r>
                <a:rPr sz="900" spc="-5" dirty="0">
                  <a:solidFill>
                    <a:srgbClr val="61666A"/>
                  </a:solidFill>
                  <a:latin typeface="Arial"/>
                  <a:cs typeface="Arial"/>
                </a:rPr>
                <a:t> </a:t>
              </a:r>
              <a:r>
                <a:rPr sz="900" spc="-10" dirty="0" err="1">
                  <a:solidFill>
                    <a:srgbClr val="61666A"/>
                  </a:solidFill>
                  <a:latin typeface="Arial"/>
                  <a:cs typeface="Arial"/>
                </a:rPr>
                <a:t>нов</a:t>
              </a:r>
              <a:r>
                <a:rPr lang="ru-RU" sz="900" spc="-10" dirty="0" err="1">
                  <a:solidFill>
                    <a:srgbClr val="61666A"/>
                  </a:solidFill>
                  <a:latin typeface="Arial"/>
                  <a:cs typeface="Arial"/>
                </a:rPr>
                <a:t>ых</a:t>
              </a:r>
              <a:r>
                <a:rPr sz="900" spc="-10" dirty="0">
                  <a:solidFill>
                    <a:srgbClr val="61666A"/>
                  </a:solidFill>
                  <a:latin typeface="Arial"/>
                  <a:cs typeface="Arial"/>
                </a:rPr>
                <a:t> </a:t>
              </a:r>
              <a:r>
                <a:rPr sz="900" spc="-5" dirty="0">
                  <a:solidFill>
                    <a:srgbClr val="61666A"/>
                  </a:solidFill>
                  <a:latin typeface="Arial"/>
                  <a:cs typeface="Arial"/>
                </a:rPr>
                <a:t>Партнёра</a:t>
              </a:r>
              <a:r>
                <a:rPr sz="900" spc="-30" dirty="0">
                  <a:solidFill>
                    <a:srgbClr val="61666A"/>
                  </a:solidFill>
                  <a:latin typeface="Arial"/>
                  <a:cs typeface="Arial"/>
                </a:rPr>
                <a:t> </a:t>
              </a:r>
              <a:r>
                <a:rPr sz="900" dirty="0">
                  <a:solidFill>
                    <a:srgbClr val="61666A"/>
                  </a:solidFill>
                  <a:latin typeface="Arial"/>
                  <a:cs typeface="Arial"/>
                </a:rPr>
                <a:t>бренда</a:t>
              </a:r>
              <a:endParaRPr sz="900" dirty="0">
                <a:latin typeface="Arial"/>
                <a:cs typeface="Arial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6751066" y="1938083"/>
              <a:ext cx="1188720" cy="1007110"/>
            </a:xfrm>
            <a:custGeom>
              <a:avLst/>
              <a:gdLst/>
              <a:ahLst/>
              <a:cxnLst/>
              <a:rect l="l" t="t" r="r" b="b"/>
              <a:pathLst>
                <a:path w="1188720" h="1007110">
                  <a:moveTo>
                    <a:pt x="998181" y="253504"/>
                  </a:moveTo>
                  <a:lnTo>
                    <a:pt x="995768" y="241528"/>
                  </a:lnTo>
                  <a:lnTo>
                    <a:pt x="989190" y="231762"/>
                  </a:lnTo>
                  <a:lnTo>
                    <a:pt x="979411" y="225171"/>
                  </a:lnTo>
                  <a:lnTo>
                    <a:pt x="967435" y="222758"/>
                  </a:lnTo>
                  <a:lnTo>
                    <a:pt x="950658" y="222758"/>
                  </a:lnTo>
                  <a:lnTo>
                    <a:pt x="950658" y="270281"/>
                  </a:lnTo>
                  <a:lnTo>
                    <a:pt x="950658" y="507949"/>
                  </a:lnTo>
                  <a:lnTo>
                    <a:pt x="879360" y="507949"/>
                  </a:lnTo>
                  <a:lnTo>
                    <a:pt x="879360" y="555485"/>
                  </a:lnTo>
                  <a:lnTo>
                    <a:pt x="879360" y="959510"/>
                  </a:lnTo>
                  <a:lnTo>
                    <a:pt x="594169" y="959510"/>
                  </a:lnTo>
                  <a:lnTo>
                    <a:pt x="594169" y="555485"/>
                  </a:lnTo>
                  <a:lnTo>
                    <a:pt x="879360" y="555485"/>
                  </a:lnTo>
                  <a:lnTo>
                    <a:pt x="879360" y="507949"/>
                  </a:lnTo>
                  <a:lnTo>
                    <a:pt x="617931" y="507949"/>
                  </a:lnTo>
                  <a:lnTo>
                    <a:pt x="617931" y="270281"/>
                  </a:lnTo>
                  <a:lnTo>
                    <a:pt x="950658" y="270281"/>
                  </a:lnTo>
                  <a:lnTo>
                    <a:pt x="950658" y="222758"/>
                  </a:lnTo>
                  <a:lnTo>
                    <a:pt x="870686" y="222758"/>
                  </a:lnTo>
                  <a:lnTo>
                    <a:pt x="884593" y="203288"/>
                  </a:lnTo>
                  <a:lnTo>
                    <a:pt x="894765" y="181838"/>
                  </a:lnTo>
                  <a:lnTo>
                    <a:pt x="901014" y="158927"/>
                  </a:lnTo>
                  <a:lnTo>
                    <a:pt x="903122" y="135102"/>
                  </a:lnTo>
                  <a:lnTo>
                    <a:pt x="896226" y="92379"/>
                  </a:lnTo>
                  <a:lnTo>
                    <a:pt x="877036" y="55295"/>
                  </a:lnTo>
                  <a:lnTo>
                    <a:pt x="869264" y="47523"/>
                  </a:lnTo>
                  <a:lnTo>
                    <a:pt x="855586" y="33858"/>
                  </a:lnTo>
                  <a:lnTo>
                    <a:pt x="855586" y="135153"/>
                  </a:lnTo>
                  <a:lnTo>
                    <a:pt x="848690" y="169240"/>
                  </a:lnTo>
                  <a:lnTo>
                    <a:pt x="829919" y="197078"/>
                  </a:lnTo>
                  <a:lnTo>
                    <a:pt x="802081" y="215849"/>
                  </a:lnTo>
                  <a:lnTo>
                    <a:pt x="767981" y="222758"/>
                  </a:lnTo>
                  <a:lnTo>
                    <a:pt x="570395" y="222758"/>
                  </a:lnTo>
                  <a:lnTo>
                    <a:pt x="570395" y="270281"/>
                  </a:lnTo>
                  <a:lnTo>
                    <a:pt x="570395" y="507949"/>
                  </a:lnTo>
                  <a:lnTo>
                    <a:pt x="546620" y="507949"/>
                  </a:lnTo>
                  <a:lnTo>
                    <a:pt x="546620" y="555485"/>
                  </a:lnTo>
                  <a:lnTo>
                    <a:pt x="546620" y="959510"/>
                  </a:lnTo>
                  <a:lnTo>
                    <a:pt x="451561" y="959510"/>
                  </a:lnTo>
                  <a:lnTo>
                    <a:pt x="451561" y="555485"/>
                  </a:lnTo>
                  <a:lnTo>
                    <a:pt x="546620" y="555485"/>
                  </a:lnTo>
                  <a:lnTo>
                    <a:pt x="546620" y="507949"/>
                  </a:lnTo>
                  <a:lnTo>
                    <a:pt x="427799" y="507949"/>
                  </a:lnTo>
                  <a:lnTo>
                    <a:pt x="427799" y="270281"/>
                  </a:lnTo>
                  <a:lnTo>
                    <a:pt x="570395" y="270281"/>
                  </a:lnTo>
                  <a:lnTo>
                    <a:pt x="570395" y="222758"/>
                  </a:lnTo>
                  <a:lnTo>
                    <a:pt x="556463" y="222758"/>
                  </a:lnTo>
                  <a:lnTo>
                    <a:pt x="566305" y="212915"/>
                  </a:lnTo>
                  <a:lnTo>
                    <a:pt x="706056" y="73164"/>
                  </a:lnTo>
                  <a:lnTo>
                    <a:pt x="735037" y="53924"/>
                  </a:lnTo>
                  <a:lnTo>
                    <a:pt x="768007" y="47523"/>
                  </a:lnTo>
                  <a:lnTo>
                    <a:pt x="800963" y="53936"/>
                  </a:lnTo>
                  <a:lnTo>
                    <a:pt x="840879" y="86537"/>
                  </a:lnTo>
                  <a:lnTo>
                    <a:pt x="855586" y="135153"/>
                  </a:lnTo>
                  <a:lnTo>
                    <a:pt x="855586" y="33858"/>
                  </a:lnTo>
                  <a:lnTo>
                    <a:pt x="847775" y="26047"/>
                  </a:lnTo>
                  <a:lnTo>
                    <a:pt x="810679" y="6870"/>
                  </a:lnTo>
                  <a:lnTo>
                    <a:pt x="767956" y="0"/>
                  </a:lnTo>
                  <a:lnTo>
                    <a:pt x="741489" y="2616"/>
                  </a:lnTo>
                  <a:lnTo>
                    <a:pt x="716267" y="10287"/>
                  </a:lnTo>
                  <a:lnTo>
                    <a:pt x="693013" y="22694"/>
                  </a:lnTo>
                  <a:lnTo>
                    <a:pt x="672414" y="39585"/>
                  </a:lnTo>
                  <a:lnTo>
                    <a:pt x="499097" y="212915"/>
                  </a:lnTo>
                  <a:lnTo>
                    <a:pt x="441718" y="155536"/>
                  </a:lnTo>
                  <a:lnTo>
                    <a:pt x="441718" y="222758"/>
                  </a:lnTo>
                  <a:lnTo>
                    <a:pt x="404025" y="222758"/>
                  </a:lnTo>
                  <a:lnTo>
                    <a:pt x="404025" y="555485"/>
                  </a:lnTo>
                  <a:lnTo>
                    <a:pt x="404025" y="959510"/>
                  </a:lnTo>
                  <a:lnTo>
                    <a:pt x="118833" y="959510"/>
                  </a:lnTo>
                  <a:lnTo>
                    <a:pt x="118833" y="555485"/>
                  </a:lnTo>
                  <a:lnTo>
                    <a:pt x="404025" y="555485"/>
                  </a:lnTo>
                  <a:lnTo>
                    <a:pt x="404025" y="222758"/>
                  </a:lnTo>
                  <a:lnTo>
                    <a:pt x="380263" y="222758"/>
                  </a:lnTo>
                  <a:lnTo>
                    <a:pt x="380263" y="270281"/>
                  </a:lnTo>
                  <a:lnTo>
                    <a:pt x="380263" y="507949"/>
                  </a:lnTo>
                  <a:lnTo>
                    <a:pt x="47536" y="507949"/>
                  </a:lnTo>
                  <a:lnTo>
                    <a:pt x="47536" y="270281"/>
                  </a:lnTo>
                  <a:lnTo>
                    <a:pt x="380263" y="270281"/>
                  </a:lnTo>
                  <a:lnTo>
                    <a:pt x="380263" y="222758"/>
                  </a:lnTo>
                  <a:lnTo>
                    <a:pt x="230200" y="222758"/>
                  </a:lnTo>
                  <a:lnTo>
                    <a:pt x="196113" y="215823"/>
                  </a:lnTo>
                  <a:lnTo>
                    <a:pt x="168275" y="197040"/>
                  </a:lnTo>
                  <a:lnTo>
                    <a:pt x="149504" y="169189"/>
                  </a:lnTo>
                  <a:lnTo>
                    <a:pt x="142595" y="135102"/>
                  </a:lnTo>
                  <a:lnTo>
                    <a:pt x="146278" y="109334"/>
                  </a:lnTo>
                  <a:lnTo>
                    <a:pt x="174282" y="67437"/>
                  </a:lnTo>
                  <a:lnTo>
                    <a:pt x="213525" y="49098"/>
                  </a:lnTo>
                  <a:lnTo>
                    <a:pt x="231038" y="47383"/>
                  </a:lnTo>
                  <a:lnTo>
                    <a:pt x="248043" y="49060"/>
                  </a:lnTo>
                  <a:lnTo>
                    <a:pt x="264210" y="54051"/>
                  </a:lnTo>
                  <a:lnTo>
                    <a:pt x="279069" y="62153"/>
                  </a:lnTo>
                  <a:lnTo>
                    <a:pt x="292163" y="73190"/>
                  </a:lnTo>
                  <a:lnTo>
                    <a:pt x="441718" y="222758"/>
                  </a:lnTo>
                  <a:lnTo>
                    <a:pt x="441718" y="155536"/>
                  </a:lnTo>
                  <a:lnTo>
                    <a:pt x="333565" y="47383"/>
                  </a:lnTo>
                  <a:lnTo>
                    <a:pt x="325742" y="39560"/>
                  </a:lnTo>
                  <a:lnTo>
                    <a:pt x="290664" y="14236"/>
                  </a:lnTo>
                  <a:lnTo>
                    <a:pt x="250875" y="1574"/>
                  </a:lnTo>
                  <a:lnTo>
                    <a:pt x="209499" y="1574"/>
                  </a:lnTo>
                  <a:lnTo>
                    <a:pt x="169710" y="14249"/>
                  </a:lnTo>
                  <a:lnTo>
                    <a:pt x="134632" y="39585"/>
                  </a:lnTo>
                  <a:lnTo>
                    <a:pt x="105346" y="83439"/>
                  </a:lnTo>
                  <a:lnTo>
                    <a:pt x="95059" y="135153"/>
                  </a:lnTo>
                  <a:lnTo>
                    <a:pt x="97193" y="158965"/>
                  </a:lnTo>
                  <a:lnTo>
                    <a:pt x="103428" y="181851"/>
                  </a:lnTo>
                  <a:lnTo>
                    <a:pt x="113588" y="203288"/>
                  </a:lnTo>
                  <a:lnTo>
                    <a:pt x="127482" y="222758"/>
                  </a:lnTo>
                  <a:lnTo>
                    <a:pt x="30746" y="222758"/>
                  </a:lnTo>
                  <a:lnTo>
                    <a:pt x="18783" y="225171"/>
                  </a:lnTo>
                  <a:lnTo>
                    <a:pt x="9017" y="231762"/>
                  </a:lnTo>
                  <a:lnTo>
                    <a:pt x="2425" y="241528"/>
                  </a:lnTo>
                  <a:lnTo>
                    <a:pt x="0" y="253504"/>
                  </a:lnTo>
                  <a:lnTo>
                    <a:pt x="0" y="524738"/>
                  </a:lnTo>
                  <a:lnTo>
                    <a:pt x="2425" y="536702"/>
                  </a:lnTo>
                  <a:lnTo>
                    <a:pt x="9017" y="546481"/>
                  </a:lnTo>
                  <a:lnTo>
                    <a:pt x="18783" y="553072"/>
                  </a:lnTo>
                  <a:lnTo>
                    <a:pt x="30746" y="555485"/>
                  </a:lnTo>
                  <a:lnTo>
                    <a:pt x="71297" y="555485"/>
                  </a:lnTo>
                  <a:lnTo>
                    <a:pt x="71297" y="976299"/>
                  </a:lnTo>
                  <a:lnTo>
                    <a:pt x="73723" y="988263"/>
                  </a:lnTo>
                  <a:lnTo>
                    <a:pt x="80314" y="998042"/>
                  </a:lnTo>
                  <a:lnTo>
                    <a:pt x="90081" y="1004633"/>
                  </a:lnTo>
                  <a:lnTo>
                    <a:pt x="102044" y="1007046"/>
                  </a:lnTo>
                  <a:lnTo>
                    <a:pt x="896137" y="1007046"/>
                  </a:lnTo>
                  <a:lnTo>
                    <a:pt x="908113" y="1004633"/>
                  </a:lnTo>
                  <a:lnTo>
                    <a:pt x="917879" y="998042"/>
                  </a:lnTo>
                  <a:lnTo>
                    <a:pt x="924471" y="988263"/>
                  </a:lnTo>
                  <a:lnTo>
                    <a:pt x="926884" y="976299"/>
                  </a:lnTo>
                  <a:lnTo>
                    <a:pt x="926884" y="959510"/>
                  </a:lnTo>
                  <a:lnTo>
                    <a:pt x="926884" y="555485"/>
                  </a:lnTo>
                  <a:lnTo>
                    <a:pt x="967435" y="555485"/>
                  </a:lnTo>
                  <a:lnTo>
                    <a:pt x="979411" y="553072"/>
                  </a:lnTo>
                  <a:lnTo>
                    <a:pt x="989190" y="546481"/>
                  </a:lnTo>
                  <a:lnTo>
                    <a:pt x="995768" y="536702"/>
                  </a:lnTo>
                  <a:lnTo>
                    <a:pt x="998181" y="524738"/>
                  </a:lnTo>
                  <a:lnTo>
                    <a:pt x="998181" y="507949"/>
                  </a:lnTo>
                  <a:lnTo>
                    <a:pt x="998181" y="270281"/>
                  </a:lnTo>
                  <a:lnTo>
                    <a:pt x="998181" y="253504"/>
                  </a:lnTo>
                  <a:close/>
                </a:path>
                <a:path w="1188720" h="1007110">
                  <a:moveTo>
                    <a:pt x="1045718" y="127685"/>
                  </a:moveTo>
                  <a:lnTo>
                    <a:pt x="1043851" y="118427"/>
                  </a:lnTo>
                  <a:lnTo>
                    <a:pt x="1038758" y="110883"/>
                  </a:lnTo>
                  <a:lnTo>
                    <a:pt x="1031214" y="105791"/>
                  </a:lnTo>
                  <a:lnTo>
                    <a:pt x="1021956" y="103924"/>
                  </a:lnTo>
                  <a:lnTo>
                    <a:pt x="1012710" y="105791"/>
                  </a:lnTo>
                  <a:lnTo>
                    <a:pt x="1005154" y="110883"/>
                  </a:lnTo>
                  <a:lnTo>
                    <a:pt x="1000061" y="118427"/>
                  </a:lnTo>
                  <a:lnTo>
                    <a:pt x="998194" y="127685"/>
                  </a:lnTo>
                  <a:lnTo>
                    <a:pt x="1000061" y="136931"/>
                  </a:lnTo>
                  <a:lnTo>
                    <a:pt x="1005154" y="144487"/>
                  </a:lnTo>
                  <a:lnTo>
                    <a:pt x="1012710" y="149593"/>
                  </a:lnTo>
                  <a:lnTo>
                    <a:pt x="1021956" y="151460"/>
                  </a:lnTo>
                  <a:lnTo>
                    <a:pt x="1031214" y="149593"/>
                  </a:lnTo>
                  <a:lnTo>
                    <a:pt x="1038758" y="144487"/>
                  </a:lnTo>
                  <a:lnTo>
                    <a:pt x="1043851" y="136931"/>
                  </a:lnTo>
                  <a:lnTo>
                    <a:pt x="1045718" y="127685"/>
                  </a:lnTo>
                  <a:close/>
                </a:path>
                <a:path w="1188720" h="1007110">
                  <a:moveTo>
                    <a:pt x="1117015" y="198983"/>
                  </a:moveTo>
                  <a:lnTo>
                    <a:pt x="1115148" y="189738"/>
                  </a:lnTo>
                  <a:lnTo>
                    <a:pt x="1110068" y="182181"/>
                  </a:lnTo>
                  <a:lnTo>
                    <a:pt x="1102512" y="177088"/>
                  </a:lnTo>
                  <a:lnTo>
                    <a:pt x="1093254" y="175221"/>
                  </a:lnTo>
                  <a:lnTo>
                    <a:pt x="1084008" y="177088"/>
                  </a:lnTo>
                  <a:lnTo>
                    <a:pt x="1076452" y="182181"/>
                  </a:lnTo>
                  <a:lnTo>
                    <a:pt x="1071359" y="189738"/>
                  </a:lnTo>
                  <a:lnTo>
                    <a:pt x="1069492" y="198983"/>
                  </a:lnTo>
                  <a:lnTo>
                    <a:pt x="1071359" y="208229"/>
                  </a:lnTo>
                  <a:lnTo>
                    <a:pt x="1076452" y="215785"/>
                  </a:lnTo>
                  <a:lnTo>
                    <a:pt x="1084008" y="220891"/>
                  </a:lnTo>
                  <a:lnTo>
                    <a:pt x="1093254" y="222758"/>
                  </a:lnTo>
                  <a:lnTo>
                    <a:pt x="1102512" y="220891"/>
                  </a:lnTo>
                  <a:lnTo>
                    <a:pt x="1110068" y="215785"/>
                  </a:lnTo>
                  <a:lnTo>
                    <a:pt x="1115148" y="208229"/>
                  </a:lnTo>
                  <a:lnTo>
                    <a:pt x="1117015" y="198983"/>
                  </a:lnTo>
                  <a:close/>
                </a:path>
                <a:path w="1188720" h="1007110">
                  <a:moveTo>
                    <a:pt x="1117015" y="56375"/>
                  </a:moveTo>
                  <a:lnTo>
                    <a:pt x="1115148" y="47129"/>
                  </a:lnTo>
                  <a:lnTo>
                    <a:pt x="1110068" y="39585"/>
                  </a:lnTo>
                  <a:lnTo>
                    <a:pt x="1102512" y="34493"/>
                  </a:lnTo>
                  <a:lnTo>
                    <a:pt x="1093254" y="32613"/>
                  </a:lnTo>
                  <a:lnTo>
                    <a:pt x="1084008" y="34493"/>
                  </a:lnTo>
                  <a:lnTo>
                    <a:pt x="1076452" y="39585"/>
                  </a:lnTo>
                  <a:lnTo>
                    <a:pt x="1071359" y="47129"/>
                  </a:lnTo>
                  <a:lnTo>
                    <a:pt x="1069492" y="56375"/>
                  </a:lnTo>
                  <a:lnTo>
                    <a:pt x="1071359" y="65633"/>
                  </a:lnTo>
                  <a:lnTo>
                    <a:pt x="1076452" y="73190"/>
                  </a:lnTo>
                  <a:lnTo>
                    <a:pt x="1084008" y="78282"/>
                  </a:lnTo>
                  <a:lnTo>
                    <a:pt x="1093254" y="80149"/>
                  </a:lnTo>
                  <a:lnTo>
                    <a:pt x="1102512" y="78282"/>
                  </a:lnTo>
                  <a:lnTo>
                    <a:pt x="1110068" y="73190"/>
                  </a:lnTo>
                  <a:lnTo>
                    <a:pt x="1115148" y="65633"/>
                  </a:lnTo>
                  <a:lnTo>
                    <a:pt x="1117015" y="56375"/>
                  </a:lnTo>
                  <a:close/>
                </a:path>
                <a:path w="1188720" h="1007110">
                  <a:moveTo>
                    <a:pt x="1188326" y="127685"/>
                  </a:moveTo>
                  <a:lnTo>
                    <a:pt x="1186459" y="118427"/>
                  </a:lnTo>
                  <a:lnTo>
                    <a:pt x="1181366" y="110883"/>
                  </a:lnTo>
                  <a:lnTo>
                    <a:pt x="1173810" y="105791"/>
                  </a:lnTo>
                  <a:lnTo>
                    <a:pt x="1164564" y="103924"/>
                  </a:lnTo>
                  <a:lnTo>
                    <a:pt x="1155306" y="105791"/>
                  </a:lnTo>
                  <a:lnTo>
                    <a:pt x="1147749" y="110883"/>
                  </a:lnTo>
                  <a:lnTo>
                    <a:pt x="1142657" y="118427"/>
                  </a:lnTo>
                  <a:lnTo>
                    <a:pt x="1140802" y="127685"/>
                  </a:lnTo>
                  <a:lnTo>
                    <a:pt x="1142657" y="136931"/>
                  </a:lnTo>
                  <a:lnTo>
                    <a:pt x="1147749" y="144487"/>
                  </a:lnTo>
                  <a:lnTo>
                    <a:pt x="1155306" y="149593"/>
                  </a:lnTo>
                  <a:lnTo>
                    <a:pt x="1164564" y="151460"/>
                  </a:lnTo>
                  <a:lnTo>
                    <a:pt x="1173810" y="149593"/>
                  </a:lnTo>
                  <a:lnTo>
                    <a:pt x="1181366" y="144487"/>
                  </a:lnTo>
                  <a:lnTo>
                    <a:pt x="1186459" y="136931"/>
                  </a:lnTo>
                  <a:lnTo>
                    <a:pt x="1188326" y="127685"/>
                  </a:lnTo>
                  <a:close/>
                </a:path>
              </a:pathLst>
            </a:custGeom>
            <a:solidFill>
              <a:srgbClr val="6166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608483" y="1994463"/>
              <a:ext cx="142589" cy="142600"/>
            </a:xfrm>
            <a:prstGeom prst="rect">
              <a:avLst/>
            </a:pr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C012BBF-270A-7F4D-AEC8-F34D58388178}"/>
              </a:ext>
            </a:extLst>
          </p:cNvPr>
          <p:cNvGrpSpPr/>
          <p:nvPr/>
        </p:nvGrpSpPr>
        <p:grpSpPr>
          <a:xfrm>
            <a:off x="2949702" y="1702059"/>
            <a:ext cx="3286125" cy="2141794"/>
            <a:chOff x="2949702" y="1702059"/>
            <a:chExt cx="3286125" cy="2141794"/>
          </a:xfrm>
        </p:grpSpPr>
        <p:sp>
          <p:nvSpPr>
            <p:cNvPr id="4" name="object 4"/>
            <p:cNvSpPr/>
            <p:nvPr/>
          </p:nvSpPr>
          <p:spPr>
            <a:xfrm>
              <a:off x="3812692" y="1981263"/>
              <a:ext cx="480059" cy="568960"/>
            </a:xfrm>
            <a:custGeom>
              <a:avLst/>
              <a:gdLst/>
              <a:ahLst/>
              <a:cxnLst/>
              <a:rect l="l" t="t" r="r" b="b"/>
              <a:pathLst>
                <a:path w="480060" h="568960">
                  <a:moveTo>
                    <a:pt x="374891" y="137020"/>
                  </a:moveTo>
                  <a:lnTo>
                    <a:pt x="372338" y="109740"/>
                  </a:lnTo>
                  <a:lnTo>
                    <a:pt x="364693" y="84455"/>
                  </a:lnTo>
                  <a:lnTo>
                    <a:pt x="352005" y="61226"/>
                  </a:lnTo>
                  <a:lnTo>
                    <a:pt x="341172" y="48323"/>
                  </a:lnTo>
                  <a:lnTo>
                    <a:pt x="341172" y="137020"/>
                  </a:lnTo>
                  <a:lnTo>
                    <a:pt x="339280" y="157784"/>
                  </a:lnTo>
                  <a:lnTo>
                    <a:pt x="323977" y="194322"/>
                  </a:lnTo>
                  <a:lnTo>
                    <a:pt x="294271" y="223710"/>
                  </a:lnTo>
                  <a:lnTo>
                    <a:pt x="257327" y="238848"/>
                  </a:lnTo>
                  <a:lnTo>
                    <a:pt x="236334" y="240728"/>
                  </a:lnTo>
                  <a:lnTo>
                    <a:pt x="215341" y="238848"/>
                  </a:lnTo>
                  <a:lnTo>
                    <a:pt x="178409" y="223710"/>
                  </a:lnTo>
                  <a:lnTo>
                    <a:pt x="148691" y="194322"/>
                  </a:lnTo>
                  <a:lnTo>
                    <a:pt x="133388" y="157784"/>
                  </a:lnTo>
                  <a:lnTo>
                    <a:pt x="131495" y="137020"/>
                  </a:lnTo>
                  <a:lnTo>
                    <a:pt x="133388" y="116255"/>
                  </a:lnTo>
                  <a:lnTo>
                    <a:pt x="148691" y="79730"/>
                  </a:lnTo>
                  <a:lnTo>
                    <a:pt x="178409" y="50342"/>
                  </a:lnTo>
                  <a:lnTo>
                    <a:pt x="215341" y="35204"/>
                  </a:lnTo>
                  <a:lnTo>
                    <a:pt x="236334" y="33337"/>
                  </a:lnTo>
                  <a:lnTo>
                    <a:pt x="257327" y="35204"/>
                  </a:lnTo>
                  <a:lnTo>
                    <a:pt x="294271" y="50342"/>
                  </a:lnTo>
                  <a:lnTo>
                    <a:pt x="323977" y="79730"/>
                  </a:lnTo>
                  <a:lnTo>
                    <a:pt x="339280" y="116255"/>
                  </a:lnTo>
                  <a:lnTo>
                    <a:pt x="341172" y="137020"/>
                  </a:lnTo>
                  <a:lnTo>
                    <a:pt x="341172" y="48323"/>
                  </a:lnTo>
                  <a:lnTo>
                    <a:pt x="334302" y="40132"/>
                  </a:lnTo>
                  <a:lnTo>
                    <a:pt x="326021" y="33337"/>
                  </a:lnTo>
                  <a:lnTo>
                    <a:pt x="312978" y="22618"/>
                  </a:lnTo>
                  <a:lnTo>
                    <a:pt x="289483" y="10083"/>
                  </a:lnTo>
                  <a:lnTo>
                    <a:pt x="263906" y="2527"/>
                  </a:lnTo>
                  <a:lnTo>
                    <a:pt x="236334" y="0"/>
                  </a:lnTo>
                  <a:lnTo>
                    <a:pt x="208749" y="2527"/>
                  </a:lnTo>
                  <a:lnTo>
                    <a:pt x="159689" y="22631"/>
                  </a:lnTo>
                  <a:lnTo>
                    <a:pt x="120662" y="61226"/>
                  </a:lnTo>
                  <a:lnTo>
                    <a:pt x="100330" y="109753"/>
                  </a:lnTo>
                  <a:lnTo>
                    <a:pt x="97777" y="137020"/>
                  </a:lnTo>
                  <a:lnTo>
                    <a:pt x="100330" y="164299"/>
                  </a:lnTo>
                  <a:lnTo>
                    <a:pt x="120662" y="212839"/>
                  </a:lnTo>
                  <a:lnTo>
                    <a:pt x="159702" y="251434"/>
                  </a:lnTo>
                  <a:lnTo>
                    <a:pt x="208775" y="271538"/>
                  </a:lnTo>
                  <a:lnTo>
                    <a:pt x="236334" y="274066"/>
                  </a:lnTo>
                  <a:lnTo>
                    <a:pt x="263918" y="271538"/>
                  </a:lnTo>
                  <a:lnTo>
                    <a:pt x="312991" y="251421"/>
                  </a:lnTo>
                  <a:lnTo>
                    <a:pt x="352005" y="212839"/>
                  </a:lnTo>
                  <a:lnTo>
                    <a:pt x="372338" y="164299"/>
                  </a:lnTo>
                  <a:lnTo>
                    <a:pt x="374891" y="137020"/>
                  </a:lnTo>
                  <a:close/>
                </a:path>
                <a:path w="480060" h="568960">
                  <a:moveTo>
                    <a:pt x="479933" y="471119"/>
                  </a:moveTo>
                  <a:lnTo>
                    <a:pt x="478040" y="428993"/>
                  </a:lnTo>
                  <a:lnTo>
                    <a:pt x="470103" y="382816"/>
                  </a:lnTo>
                  <a:lnTo>
                    <a:pt x="454596" y="339928"/>
                  </a:lnTo>
                  <a:lnTo>
                    <a:pt x="446214" y="325374"/>
                  </a:lnTo>
                  <a:lnTo>
                    <a:pt x="446214" y="471119"/>
                  </a:lnTo>
                  <a:lnTo>
                    <a:pt x="445109" y="485559"/>
                  </a:lnTo>
                  <a:lnTo>
                    <a:pt x="418312" y="525995"/>
                  </a:lnTo>
                  <a:lnTo>
                    <a:pt x="378447" y="535622"/>
                  </a:lnTo>
                  <a:lnTo>
                    <a:pt x="101473" y="535622"/>
                  </a:lnTo>
                  <a:lnTo>
                    <a:pt x="61582" y="525983"/>
                  </a:lnTo>
                  <a:lnTo>
                    <a:pt x="34810" y="485559"/>
                  </a:lnTo>
                  <a:lnTo>
                    <a:pt x="33705" y="471119"/>
                  </a:lnTo>
                  <a:lnTo>
                    <a:pt x="33794" y="462546"/>
                  </a:lnTo>
                  <a:lnTo>
                    <a:pt x="36347" y="424243"/>
                  </a:lnTo>
                  <a:lnTo>
                    <a:pt x="44653" y="382816"/>
                  </a:lnTo>
                  <a:lnTo>
                    <a:pt x="62865" y="342036"/>
                  </a:lnTo>
                  <a:lnTo>
                    <a:pt x="91173" y="316001"/>
                  </a:lnTo>
                  <a:lnTo>
                    <a:pt x="123913" y="308203"/>
                  </a:lnTo>
                  <a:lnTo>
                    <a:pt x="125209" y="308889"/>
                  </a:lnTo>
                  <a:lnTo>
                    <a:pt x="127228" y="310019"/>
                  </a:lnTo>
                  <a:lnTo>
                    <a:pt x="136525" y="316001"/>
                  </a:lnTo>
                  <a:lnTo>
                    <a:pt x="154355" y="327355"/>
                  </a:lnTo>
                  <a:lnTo>
                    <a:pt x="192506" y="344195"/>
                  </a:lnTo>
                  <a:lnTo>
                    <a:pt x="239953" y="351739"/>
                  </a:lnTo>
                  <a:lnTo>
                    <a:pt x="251866" y="351256"/>
                  </a:lnTo>
                  <a:lnTo>
                    <a:pt x="298475" y="340372"/>
                  </a:lnTo>
                  <a:lnTo>
                    <a:pt x="339623" y="318401"/>
                  </a:lnTo>
                  <a:lnTo>
                    <a:pt x="352717" y="310007"/>
                  </a:lnTo>
                  <a:lnTo>
                    <a:pt x="354799" y="308825"/>
                  </a:lnTo>
                  <a:lnTo>
                    <a:pt x="355981" y="308203"/>
                  </a:lnTo>
                  <a:lnTo>
                    <a:pt x="363105" y="308660"/>
                  </a:lnTo>
                  <a:lnTo>
                    <a:pt x="369912" y="309664"/>
                  </a:lnTo>
                  <a:lnTo>
                    <a:pt x="404177" y="326580"/>
                  </a:lnTo>
                  <a:lnTo>
                    <a:pt x="427723" y="361708"/>
                  </a:lnTo>
                  <a:lnTo>
                    <a:pt x="439254" y="398995"/>
                  </a:lnTo>
                  <a:lnTo>
                    <a:pt x="445135" y="439826"/>
                  </a:lnTo>
                  <a:lnTo>
                    <a:pt x="446214" y="471119"/>
                  </a:lnTo>
                  <a:lnTo>
                    <a:pt x="446214" y="325374"/>
                  </a:lnTo>
                  <a:lnTo>
                    <a:pt x="445058" y="323507"/>
                  </a:lnTo>
                  <a:lnTo>
                    <a:pt x="439585" y="315887"/>
                  </a:lnTo>
                  <a:lnTo>
                    <a:pt x="433666" y="308825"/>
                  </a:lnTo>
                  <a:lnTo>
                    <a:pt x="433057" y="308203"/>
                  </a:lnTo>
                  <a:lnTo>
                    <a:pt x="427482" y="302488"/>
                  </a:lnTo>
                  <a:lnTo>
                    <a:pt x="394944" y="282270"/>
                  </a:lnTo>
                  <a:lnTo>
                    <a:pt x="353402" y="274828"/>
                  </a:lnTo>
                  <a:lnTo>
                    <a:pt x="347522" y="274828"/>
                  </a:lnTo>
                  <a:lnTo>
                    <a:pt x="341845" y="277215"/>
                  </a:lnTo>
                  <a:lnTo>
                    <a:pt x="327685" y="286334"/>
                  </a:lnTo>
                  <a:lnTo>
                    <a:pt x="311797" y="296456"/>
                  </a:lnTo>
                  <a:lnTo>
                    <a:pt x="277063" y="312470"/>
                  </a:lnTo>
                  <a:lnTo>
                    <a:pt x="239941" y="318401"/>
                  </a:lnTo>
                  <a:lnTo>
                    <a:pt x="230670" y="318020"/>
                  </a:lnTo>
                  <a:lnTo>
                    <a:pt x="190919" y="308203"/>
                  </a:lnTo>
                  <a:lnTo>
                    <a:pt x="138049" y="277215"/>
                  </a:lnTo>
                  <a:lnTo>
                    <a:pt x="132372" y="274828"/>
                  </a:lnTo>
                  <a:lnTo>
                    <a:pt x="126504" y="274828"/>
                  </a:lnTo>
                  <a:lnTo>
                    <a:pt x="115481" y="275285"/>
                  </a:lnTo>
                  <a:lnTo>
                    <a:pt x="75793" y="286334"/>
                  </a:lnTo>
                  <a:lnTo>
                    <a:pt x="40246" y="316001"/>
                  </a:lnTo>
                  <a:lnTo>
                    <a:pt x="17780" y="356806"/>
                  </a:lnTo>
                  <a:lnTo>
                    <a:pt x="5803" y="401548"/>
                  </a:lnTo>
                  <a:lnTo>
                    <a:pt x="647" y="445706"/>
                  </a:lnTo>
                  <a:lnTo>
                    <a:pt x="0" y="471119"/>
                  </a:lnTo>
                  <a:lnTo>
                    <a:pt x="1790" y="492315"/>
                  </a:lnTo>
                  <a:lnTo>
                    <a:pt x="15989" y="528116"/>
                  </a:lnTo>
                  <a:lnTo>
                    <a:pt x="60667" y="562330"/>
                  </a:lnTo>
                  <a:lnTo>
                    <a:pt x="101473" y="568960"/>
                  </a:lnTo>
                  <a:lnTo>
                    <a:pt x="378460" y="568960"/>
                  </a:lnTo>
                  <a:lnTo>
                    <a:pt x="419252" y="562330"/>
                  </a:lnTo>
                  <a:lnTo>
                    <a:pt x="457517" y="535622"/>
                  </a:lnTo>
                  <a:lnTo>
                    <a:pt x="478142" y="492315"/>
                  </a:lnTo>
                  <a:lnTo>
                    <a:pt x="479933" y="471119"/>
                  </a:lnTo>
                  <a:close/>
                </a:path>
              </a:pathLst>
            </a:custGeom>
            <a:solidFill>
              <a:srgbClr val="61666A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990052" y="2199387"/>
              <a:ext cx="207695" cy="215214"/>
            </a:xfrm>
            <a:prstGeom prst="rect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4916771" y="2415197"/>
              <a:ext cx="360045" cy="231140"/>
            </a:xfrm>
            <a:custGeom>
              <a:avLst/>
              <a:gdLst/>
              <a:ahLst/>
              <a:cxnLst/>
              <a:rect l="l" t="t" r="r" b="b"/>
              <a:pathLst>
                <a:path w="360045" h="231139">
                  <a:moveTo>
                    <a:pt x="99212" y="0"/>
                  </a:moveTo>
                  <a:lnTo>
                    <a:pt x="94805" y="0"/>
                  </a:lnTo>
                  <a:lnTo>
                    <a:pt x="86544" y="368"/>
                  </a:lnTo>
                  <a:lnTo>
                    <a:pt x="50441" y="12752"/>
                  </a:lnTo>
                  <a:lnTo>
                    <a:pt x="22216" y="44842"/>
                  </a:lnTo>
                  <a:lnTo>
                    <a:pt x="7312" y="84976"/>
                  </a:lnTo>
                  <a:lnTo>
                    <a:pt x="864" y="127736"/>
                  </a:lnTo>
                  <a:lnTo>
                    <a:pt x="0" y="154127"/>
                  </a:lnTo>
                  <a:lnTo>
                    <a:pt x="1339" y="170782"/>
                  </a:lnTo>
                  <a:lnTo>
                    <a:pt x="21259" y="210248"/>
                  </a:lnTo>
                  <a:lnTo>
                    <a:pt x="59989" y="229658"/>
                  </a:lnTo>
                  <a:lnTo>
                    <a:pt x="76047" y="230962"/>
                  </a:lnTo>
                  <a:lnTo>
                    <a:pt x="283641" y="230962"/>
                  </a:lnTo>
                  <a:lnTo>
                    <a:pt x="327143" y="219282"/>
                  </a:lnTo>
                  <a:lnTo>
                    <a:pt x="342901" y="204774"/>
                  </a:lnTo>
                  <a:lnTo>
                    <a:pt x="76047" y="204774"/>
                  </a:lnTo>
                  <a:lnTo>
                    <a:pt x="64780" y="203944"/>
                  </a:lnTo>
                  <a:lnTo>
                    <a:pt x="28586" y="175402"/>
                  </a:lnTo>
                  <a:lnTo>
                    <a:pt x="25260" y="154127"/>
                  </a:lnTo>
                  <a:lnTo>
                    <a:pt x="25261" y="145732"/>
                  </a:lnTo>
                  <a:lnTo>
                    <a:pt x="29222" y="104127"/>
                  </a:lnTo>
                  <a:lnTo>
                    <a:pt x="40449" y="64554"/>
                  </a:lnTo>
                  <a:lnTo>
                    <a:pt x="66548" y="32829"/>
                  </a:lnTo>
                  <a:lnTo>
                    <a:pt x="92875" y="26212"/>
                  </a:lnTo>
                  <a:lnTo>
                    <a:pt x="142180" y="26212"/>
                  </a:lnTo>
                  <a:lnTo>
                    <a:pt x="134912" y="22898"/>
                  </a:lnTo>
                  <a:lnTo>
                    <a:pt x="122675" y="14795"/>
                  </a:lnTo>
                  <a:lnTo>
                    <a:pt x="116758" y="10845"/>
                  </a:lnTo>
                  <a:lnTo>
                    <a:pt x="103466" y="1866"/>
                  </a:lnTo>
                  <a:lnTo>
                    <a:pt x="99212" y="0"/>
                  </a:lnTo>
                  <a:close/>
                </a:path>
                <a:path w="360045" h="231139">
                  <a:moveTo>
                    <a:pt x="324570" y="26212"/>
                  </a:moveTo>
                  <a:lnTo>
                    <a:pt x="266801" y="26212"/>
                  </a:lnTo>
                  <a:lnTo>
                    <a:pt x="274066" y="26415"/>
                  </a:lnTo>
                  <a:lnTo>
                    <a:pt x="280746" y="27749"/>
                  </a:lnTo>
                  <a:lnTo>
                    <a:pt x="311759" y="50939"/>
                  </a:lnTo>
                  <a:lnTo>
                    <a:pt x="327825" y="91117"/>
                  </a:lnTo>
                  <a:lnTo>
                    <a:pt x="333629" y="129565"/>
                  </a:lnTo>
                  <a:lnTo>
                    <a:pt x="334429" y="145732"/>
                  </a:lnTo>
                  <a:lnTo>
                    <a:pt x="334429" y="154127"/>
                  </a:lnTo>
                  <a:lnTo>
                    <a:pt x="321017" y="191287"/>
                  </a:lnTo>
                  <a:lnTo>
                    <a:pt x="283641" y="204774"/>
                  </a:lnTo>
                  <a:lnTo>
                    <a:pt x="342901" y="204774"/>
                  </a:lnTo>
                  <a:lnTo>
                    <a:pt x="347709" y="198886"/>
                  </a:lnTo>
                  <a:lnTo>
                    <a:pt x="354359" y="185712"/>
                  </a:lnTo>
                  <a:lnTo>
                    <a:pt x="358363" y="170775"/>
                  </a:lnTo>
                  <a:lnTo>
                    <a:pt x="359702" y="154127"/>
                  </a:lnTo>
                  <a:lnTo>
                    <a:pt x="359598" y="145732"/>
                  </a:lnTo>
                  <a:lnTo>
                    <a:pt x="356524" y="106918"/>
                  </a:lnTo>
                  <a:lnTo>
                    <a:pt x="346355" y="64380"/>
                  </a:lnTo>
                  <a:lnTo>
                    <a:pt x="325019" y="26695"/>
                  </a:lnTo>
                  <a:lnTo>
                    <a:pt x="324570" y="26212"/>
                  </a:lnTo>
                  <a:close/>
                </a:path>
                <a:path w="360045" h="231139">
                  <a:moveTo>
                    <a:pt x="142180" y="26212"/>
                  </a:moveTo>
                  <a:lnTo>
                    <a:pt x="92875" y="26212"/>
                  </a:lnTo>
                  <a:lnTo>
                    <a:pt x="93846" y="26743"/>
                  </a:lnTo>
                  <a:lnTo>
                    <a:pt x="95357" y="27635"/>
                  </a:lnTo>
                  <a:lnTo>
                    <a:pt x="128464" y="48258"/>
                  </a:lnTo>
                  <a:lnTo>
                    <a:pt x="170922" y="60015"/>
                  </a:lnTo>
                  <a:lnTo>
                    <a:pt x="179844" y="60388"/>
                  </a:lnTo>
                  <a:lnTo>
                    <a:pt x="188765" y="60015"/>
                  </a:lnTo>
                  <a:lnTo>
                    <a:pt x="231230" y="48256"/>
                  </a:lnTo>
                  <a:lnTo>
                    <a:pt x="254575" y="34213"/>
                  </a:lnTo>
                  <a:lnTo>
                    <a:pt x="179832" y="34213"/>
                  </a:lnTo>
                  <a:lnTo>
                    <a:pt x="172887" y="33921"/>
                  </a:lnTo>
                  <a:lnTo>
                    <a:pt x="165919" y="33045"/>
                  </a:lnTo>
                  <a:lnTo>
                    <a:pt x="158950" y="31588"/>
                  </a:lnTo>
                  <a:lnTo>
                    <a:pt x="152006" y="29552"/>
                  </a:lnTo>
                  <a:lnTo>
                    <a:pt x="142570" y="26390"/>
                  </a:lnTo>
                  <a:lnTo>
                    <a:pt x="142180" y="26212"/>
                  </a:lnTo>
                  <a:close/>
                </a:path>
                <a:path w="360045" h="231139">
                  <a:moveTo>
                    <a:pt x="264871" y="0"/>
                  </a:moveTo>
                  <a:lnTo>
                    <a:pt x="260464" y="0"/>
                  </a:lnTo>
                  <a:lnTo>
                    <a:pt x="256209" y="1879"/>
                  </a:lnTo>
                  <a:lnTo>
                    <a:pt x="242868" y="10883"/>
                  </a:lnTo>
                  <a:lnTo>
                    <a:pt x="236962" y="14833"/>
                  </a:lnTo>
                  <a:lnTo>
                    <a:pt x="200720" y="31588"/>
                  </a:lnTo>
                  <a:lnTo>
                    <a:pt x="179832" y="34213"/>
                  </a:lnTo>
                  <a:lnTo>
                    <a:pt x="254575" y="34213"/>
                  </a:lnTo>
                  <a:lnTo>
                    <a:pt x="264359" y="27622"/>
                  </a:lnTo>
                  <a:lnTo>
                    <a:pt x="265912" y="26695"/>
                  </a:lnTo>
                  <a:lnTo>
                    <a:pt x="266801" y="26212"/>
                  </a:lnTo>
                  <a:lnTo>
                    <a:pt x="324570" y="26212"/>
                  </a:lnTo>
                  <a:lnTo>
                    <a:pt x="320395" y="21729"/>
                  </a:lnTo>
                  <a:lnTo>
                    <a:pt x="281092" y="1468"/>
                  </a:lnTo>
                  <a:lnTo>
                    <a:pt x="273131" y="368"/>
                  </a:lnTo>
                  <a:lnTo>
                    <a:pt x="264871" y="0"/>
                  </a:lnTo>
                  <a:close/>
                </a:path>
              </a:pathLst>
            </a:custGeom>
            <a:solidFill>
              <a:srgbClr val="61666A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4803650" y="1702059"/>
              <a:ext cx="248285" cy="48260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3000" b="1" dirty="0">
                  <a:solidFill>
                    <a:srgbClr val="61666A"/>
                  </a:solidFill>
                  <a:latin typeface="Arial"/>
                  <a:cs typeface="Arial"/>
                </a:rPr>
                <a:t>+</a:t>
              </a:r>
              <a:endParaRPr sz="3000">
                <a:latin typeface="Arial"/>
                <a:cs typeface="Arial"/>
              </a:endParaRP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3499543" y="3309668"/>
              <a:ext cx="2145665" cy="53418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algn="ctr">
                <a:lnSpc>
                  <a:spcPct val="129600"/>
                </a:lnSpc>
                <a:spcBef>
                  <a:spcPts val="100"/>
                </a:spcBef>
              </a:pPr>
              <a:r>
                <a:rPr sz="900" b="1" spc="-5" dirty="0">
                  <a:solidFill>
                    <a:srgbClr val="61666A"/>
                  </a:solidFill>
                  <a:latin typeface="Arial"/>
                  <a:cs typeface="Arial"/>
                </a:rPr>
                <a:t>Приглашай </a:t>
              </a:r>
              <a:r>
                <a:rPr sz="900" b="1" dirty="0">
                  <a:solidFill>
                    <a:srgbClr val="61666A"/>
                  </a:solidFill>
                  <a:latin typeface="Arial"/>
                  <a:cs typeface="Arial"/>
                </a:rPr>
                <a:t>новых </a:t>
              </a:r>
              <a:r>
                <a:rPr sz="900" b="1" spc="-5" dirty="0">
                  <a:solidFill>
                    <a:srgbClr val="61666A"/>
                  </a:solidFill>
                  <a:latin typeface="Arial"/>
                  <a:cs typeface="Arial"/>
                </a:rPr>
                <a:t>Партнёров</a:t>
              </a:r>
              <a:r>
                <a:rPr sz="900" b="1" spc="-70" dirty="0">
                  <a:solidFill>
                    <a:srgbClr val="61666A"/>
                  </a:solidFill>
                  <a:latin typeface="Arial"/>
                  <a:cs typeface="Arial"/>
                </a:rPr>
                <a:t> </a:t>
              </a:r>
              <a:r>
                <a:rPr sz="900" b="1" dirty="0">
                  <a:solidFill>
                    <a:srgbClr val="61666A"/>
                  </a:solidFill>
                  <a:latin typeface="Arial"/>
                  <a:cs typeface="Arial"/>
                </a:rPr>
                <a:t>бренда  </a:t>
              </a:r>
              <a:r>
                <a:rPr sz="900" b="1" spc="-5" dirty="0">
                  <a:solidFill>
                    <a:srgbClr val="61666A"/>
                  </a:solidFill>
                  <a:latin typeface="Arial"/>
                  <a:cs typeface="Arial"/>
                </a:rPr>
                <a:t>Oriflame</a:t>
              </a:r>
              <a:r>
                <a:rPr sz="900" spc="-5" dirty="0">
                  <a:solidFill>
                    <a:srgbClr val="6D6E71"/>
                  </a:solidFill>
                  <a:latin typeface="Arial"/>
                  <a:cs typeface="Arial"/>
                </a:rPr>
                <a:t>, </a:t>
              </a:r>
              <a:r>
                <a:rPr sz="900" spc="-10" dirty="0">
                  <a:solidFill>
                    <a:srgbClr val="6D6E71"/>
                  </a:solidFill>
                  <a:latin typeface="Arial"/>
                  <a:cs typeface="Arial"/>
                </a:rPr>
                <a:t>которые сделают </a:t>
              </a:r>
              <a:r>
                <a:rPr sz="900" dirty="0">
                  <a:solidFill>
                    <a:srgbClr val="6D6E71"/>
                  </a:solidFill>
                  <a:latin typeface="Arial"/>
                  <a:cs typeface="Arial"/>
                </a:rPr>
                <a:t>и </a:t>
              </a:r>
              <a:r>
                <a:rPr sz="900" spc="-10" dirty="0" err="1">
                  <a:solidFill>
                    <a:srgbClr val="6D6E71"/>
                  </a:solidFill>
                  <a:latin typeface="Arial"/>
                  <a:cs typeface="Arial"/>
                </a:rPr>
                <a:t>оплатят</a:t>
              </a:r>
              <a:r>
                <a:rPr sz="900" spc="-10" dirty="0">
                  <a:solidFill>
                    <a:srgbClr val="6D6E71"/>
                  </a:solidFill>
                  <a:latin typeface="Arial"/>
                  <a:cs typeface="Arial"/>
                </a:rPr>
                <a:t> </a:t>
              </a:r>
              <a:r>
                <a:rPr lang="ru-RU" sz="900" spc="-10" dirty="0">
                  <a:solidFill>
                    <a:srgbClr val="6D6E71"/>
                  </a:solidFill>
                  <a:latin typeface="Arial"/>
                  <a:cs typeface="Arial"/>
                </a:rPr>
                <a:t>единовременный</a:t>
              </a:r>
              <a:r>
                <a:rPr sz="900" spc="-10" dirty="0">
                  <a:solidFill>
                    <a:srgbClr val="6D6E71"/>
                  </a:solidFill>
                  <a:latin typeface="Arial"/>
                  <a:cs typeface="Arial"/>
                </a:rPr>
                <a:t> </a:t>
              </a:r>
              <a:r>
                <a:rPr sz="900" spc="-5" dirty="0">
                  <a:solidFill>
                    <a:srgbClr val="6D6E71"/>
                  </a:solidFill>
                  <a:latin typeface="Arial"/>
                  <a:cs typeface="Arial"/>
                </a:rPr>
                <a:t>заказ на 50</a:t>
              </a:r>
              <a:r>
                <a:rPr sz="900" spc="-15" dirty="0">
                  <a:solidFill>
                    <a:srgbClr val="6D6E71"/>
                  </a:solidFill>
                  <a:latin typeface="Arial"/>
                  <a:cs typeface="Arial"/>
                </a:rPr>
                <a:t> </a:t>
              </a:r>
              <a:r>
                <a:rPr sz="900" spc="-5" dirty="0">
                  <a:solidFill>
                    <a:srgbClr val="6D6E71"/>
                  </a:solidFill>
                  <a:latin typeface="Arial"/>
                  <a:cs typeface="Arial"/>
                </a:rPr>
                <a:t>ББ</a:t>
              </a:r>
              <a:endParaRPr sz="900" dirty="0">
                <a:latin typeface="Arial"/>
                <a:cs typeface="Arial"/>
              </a:endParaRPr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4289968" y="2592220"/>
              <a:ext cx="564515" cy="25400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500" b="1" spc="-5" dirty="0">
                  <a:solidFill>
                    <a:srgbClr val="61666A"/>
                  </a:solidFill>
                  <a:latin typeface="Arial"/>
                  <a:cs typeface="Arial"/>
                </a:rPr>
                <a:t>50</a:t>
              </a:r>
              <a:r>
                <a:rPr sz="1500" b="1" spc="-80" dirty="0">
                  <a:solidFill>
                    <a:srgbClr val="61666A"/>
                  </a:solidFill>
                  <a:latin typeface="Arial"/>
                  <a:cs typeface="Arial"/>
                </a:rPr>
                <a:t> </a:t>
              </a:r>
              <a:r>
                <a:rPr sz="1500" b="1" dirty="0">
                  <a:solidFill>
                    <a:srgbClr val="61666A"/>
                  </a:solidFill>
                  <a:latin typeface="Arial"/>
                  <a:cs typeface="Arial"/>
                </a:rPr>
                <a:t>ББ</a:t>
              </a:r>
              <a:endParaRPr sz="1500">
                <a:latin typeface="Arial"/>
                <a:cs typeface="Arial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4151896" y="1938070"/>
              <a:ext cx="840740" cy="1007110"/>
            </a:xfrm>
            <a:custGeom>
              <a:avLst/>
              <a:gdLst/>
              <a:ahLst/>
              <a:cxnLst/>
              <a:rect l="l" t="t" r="r" b="b"/>
              <a:pathLst>
                <a:path w="840739" h="1007110">
                  <a:moveTo>
                    <a:pt x="656297" y="242544"/>
                  </a:moveTo>
                  <a:lnTo>
                    <a:pt x="651827" y="194271"/>
                  </a:lnTo>
                  <a:lnTo>
                    <a:pt x="638454" y="149504"/>
                  </a:lnTo>
                  <a:lnTo>
                    <a:pt x="616242" y="108381"/>
                  </a:lnTo>
                  <a:lnTo>
                    <a:pt x="597281" y="85547"/>
                  </a:lnTo>
                  <a:lnTo>
                    <a:pt x="597281" y="242544"/>
                  </a:lnTo>
                  <a:lnTo>
                    <a:pt x="593966" y="279311"/>
                  </a:lnTo>
                  <a:lnTo>
                    <a:pt x="567182" y="343966"/>
                  </a:lnTo>
                  <a:lnTo>
                    <a:pt x="515162" y="395986"/>
                  </a:lnTo>
                  <a:lnTo>
                    <a:pt x="450507" y="422770"/>
                  </a:lnTo>
                  <a:lnTo>
                    <a:pt x="413740" y="426085"/>
                  </a:lnTo>
                  <a:lnTo>
                    <a:pt x="376999" y="422770"/>
                  </a:lnTo>
                  <a:lnTo>
                    <a:pt x="312343" y="395986"/>
                  </a:lnTo>
                  <a:lnTo>
                    <a:pt x="260311" y="343966"/>
                  </a:lnTo>
                  <a:lnTo>
                    <a:pt x="233514" y="279311"/>
                  </a:lnTo>
                  <a:lnTo>
                    <a:pt x="230200" y="242544"/>
                  </a:lnTo>
                  <a:lnTo>
                    <a:pt x="233514" y="205803"/>
                  </a:lnTo>
                  <a:lnTo>
                    <a:pt x="260311" y="141147"/>
                  </a:lnTo>
                  <a:lnTo>
                    <a:pt x="312331" y="89128"/>
                  </a:lnTo>
                  <a:lnTo>
                    <a:pt x="376986" y="62331"/>
                  </a:lnTo>
                  <a:lnTo>
                    <a:pt x="413740" y="59016"/>
                  </a:lnTo>
                  <a:lnTo>
                    <a:pt x="450507" y="62331"/>
                  </a:lnTo>
                  <a:lnTo>
                    <a:pt x="515162" y="89128"/>
                  </a:lnTo>
                  <a:lnTo>
                    <a:pt x="567182" y="141147"/>
                  </a:lnTo>
                  <a:lnTo>
                    <a:pt x="593966" y="205803"/>
                  </a:lnTo>
                  <a:lnTo>
                    <a:pt x="597281" y="242544"/>
                  </a:lnTo>
                  <a:lnTo>
                    <a:pt x="597281" y="85547"/>
                  </a:lnTo>
                  <a:lnTo>
                    <a:pt x="547916" y="40055"/>
                  </a:lnTo>
                  <a:lnTo>
                    <a:pt x="506793" y="17843"/>
                  </a:lnTo>
                  <a:lnTo>
                    <a:pt x="462026" y="4470"/>
                  </a:lnTo>
                  <a:lnTo>
                    <a:pt x="413740" y="0"/>
                  </a:lnTo>
                  <a:lnTo>
                    <a:pt x="365455" y="4470"/>
                  </a:lnTo>
                  <a:lnTo>
                    <a:pt x="320687" y="17856"/>
                  </a:lnTo>
                  <a:lnTo>
                    <a:pt x="279565" y="40068"/>
                  </a:lnTo>
                  <a:lnTo>
                    <a:pt x="242239" y="71056"/>
                  </a:lnTo>
                  <a:lnTo>
                    <a:pt x="211251" y="108381"/>
                  </a:lnTo>
                  <a:lnTo>
                    <a:pt x="189039" y="149504"/>
                  </a:lnTo>
                  <a:lnTo>
                    <a:pt x="175653" y="194284"/>
                  </a:lnTo>
                  <a:lnTo>
                    <a:pt x="171183" y="242544"/>
                  </a:lnTo>
                  <a:lnTo>
                    <a:pt x="175666" y="290830"/>
                  </a:lnTo>
                  <a:lnTo>
                    <a:pt x="189039" y="335610"/>
                  </a:lnTo>
                  <a:lnTo>
                    <a:pt x="211251" y="376732"/>
                  </a:lnTo>
                  <a:lnTo>
                    <a:pt x="242239" y="414045"/>
                  </a:lnTo>
                  <a:lnTo>
                    <a:pt x="279577" y="445046"/>
                  </a:lnTo>
                  <a:lnTo>
                    <a:pt x="320713" y="467258"/>
                  </a:lnTo>
                  <a:lnTo>
                    <a:pt x="365493" y="480631"/>
                  </a:lnTo>
                  <a:lnTo>
                    <a:pt x="413740" y="485101"/>
                  </a:lnTo>
                  <a:lnTo>
                    <a:pt x="462038" y="480631"/>
                  </a:lnTo>
                  <a:lnTo>
                    <a:pt x="506818" y="467258"/>
                  </a:lnTo>
                  <a:lnTo>
                    <a:pt x="547928" y="445046"/>
                  </a:lnTo>
                  <a:lnTo>
                    <a:pt x="585241" y="414045"/>
                  </a:lnTo>
                  <a:lnTo>
                    <a:pt x="616242" y="376732"/>
                  </a:lnTo>
                  <a:lnTo>
                    <a:pt x="638454" y="335610"/>
                  </a:lnTo>
                  <a:lnTo>
                    <a:pt x="651827" y="290830"/>
                  </a:lnTo>
                  <a:lnTo>
                    <a:pt x="656297" y="242544"/>
                  </a:lnTo>
                  <a:close/>
                </a:path>
                <a:path w="840739" h="1007110">
                  <a:moveTo>
                    <a:pt x="840181" y="833869"/>
                  </a:moveTo>
                  <a:lnTo>
                    <a:pt x="839038" y="788911"/>
                  </a:lnTo>
                  <a:lnTo>
                    <a:pt x="835075" y="743661"/>
                  </a:lnTo>
                  <a:lnTo>
                    <a:pt x="826706" y="693915"/>
                  </a:lnTo>
                  <a:lnTo>
                    <a:pt x="814336" y="646772"/>
                  </a:lnTo>
                  <a:lnTo>
                    <a:pt x="795845" y="601687"/>
                  </a:lnTo>
                  <a:lnTo>
                    <a:pt x="781164" y="575894"/>
                  </a:lnTo>
                  <a:lnTo>
                    <a:pt x="781164" y="833869"/>
                  </a:lnTo>
                  <a:lnTo>
                    <a:pt x="779233" y="859447"/>
                  </a:lnTo>
                  <a:lnTo>
                    <a:pt x="763625" y="901179"/>
                  </a:lnTo>
                  <a:lnTo>
                    <a:pt x="732345" y="931011"/>
                  </a:lnTo>
                  <a:lnTo>
                    <a:pt x="688860" y="946162"/>
                  </a:lnTo>
                  <a:lnTo>
                    <a:pt x="662533" y="948042"/>
                  </a:lnTo>
                  <a:lnTo>
                    <a:pt x="177647" y="948042"/>
                  </a:lnTo>
                  <a:lnTo>
                    <a:pt x="128092" y="940511"/>
                  </a:lnTo>
                  <a:lnTo>
                    <a:pt x="90360" y="917625"/>
                  </a:lnTo>
                  <a:lnTo>
                    <a:pt x="66789" y="881824"/>
                  </a:lnTo>
                  <a:lnTo>
                    <a:pt x="59016" y="833869"/>
                  </a:lnTo>
                  <a:lnTo>
                    <a:pt x="59143" y="819734"/>
                  </a:lnTo>
                  <a:lnTo>
                    <a:pt x="60883" y="778484"/>
                  </a:lnTo>
                  <a:lnTo>
                    <a:pt x="65735" y="736295"/>
                  </a:lnTo>
                  <a:lnTo>
                    <a:pt x="74447" y="691832"/>
                  </a:lnTo>
                  <a:lnTo>
                    <a:pt x="86334" y="652449"/>
                  </a:lnTo>
                  <a:lnTo>
                    <a:pt x="103428" y="616254"/>
                  </a:lnTo>
                  <a:lnTo>
                    <a:pt x="132562" y="578065"/>
                  </a:lnTo>
                  <a:lnTo>
                    <a:pt x="170472" y="554494"/>
                  </a:lnTo>
                  <a:lnTo>
                    <a:pt x="216941" y="545528"/>
                  </a:lnTo>
                  <a:lnTo>
                    <a:pt x="219202" y="546735"/>
                  </a:lnTo>
                  <a:lnTo>
                    <a:pt x="222719" y="548741"/>
                  </a:lnTo>
                  <a:lnTo>
                    <a:pt x="238709" y="559142"/>
                  </a:lnTo>
                  <a:lnTo>
                    <a:pt x="259613" y="572617"/>
                  </a:lnTo>
                  <a:lnTo>
                    <a:pt x="300050" y="595223"/>
                  </a:lnTo>
                  <a:lnTo>
                    <a:pt x="336969" y="609231"/>
                  </a:lnTo>
                  <a:lnTo>
                    <a:pt x="378396" y="619226"/>
                  </a:lnTo>
                  <a:lnTo>
                    <a:pt x="420065" y="622592"/>
                  </a:lnTo>
                  <a:lnTo>
                    <a:pt x="440918" y="621741"/>
                  </a:lnTo>
                  <a:lnTo>
                    <a:pt x="482587" y="615048"/>
                  </a:lnTo>
                  <a:lnTo>
                    <a:pt x="522516" y="602462"/>
                  </a:lnTo>
                  <a:lnTo>
                    <a:pt x="569950" y="579399"/>
                  </a:lnTo>
                  <a:lnTo>
                    <a:pt x="602107" y="558711"/>
                  </a:lnTo>
                  <a:lnTo>
                    <a:pt x="617474" y="548728"/>
                  </a:lnTo>
                  <a:lnTo>
                    <a:pt x="621131" y="546633"/>
                  </a:lnTo>
                  <a:lnTo>
                    <a:pt x="623201" y="545528"/>
                  </a:lnTo>
                  <a:lnTo>
                    <a:pt x="635660" y="546341"/>
                  </a:lnTo>
                  <a:lnTo>
                    <a:pt x="647585" y="548119"/>
                  </a:lnTo>
                  <a:lnTo>
                    <a:pt x="690473" y="564870"/>
                  </a:lnTo>
                  <a:lnTo>
                    <a:pt x="723023" y="595414"/>
                  </a:lnTo>
                  <a:lnTo>
                    <a:pt x="743102" y="628154"/>
                  </a:lnTo>
                  <a:lnTo>
                    <a:pt x="758139" y="664768"/>
                  </a:lnTo>
                  <a:lnTo>
                    <a:pt x="768997" y="706247"/>
                  </a:lnTo>
                  <a:lnTo>
                    <a:pt x="776516" y="750951"/>
                  </a:lnTo>
                  <a:lnTo>
                    <a:pt x="780110" y="792022"/>
                  </a:lnTo>
                  <a:lnTo>
                    <a:pt x="781164" y="833869"/>
                  </a:lnTo>
                  <a:lnTo>
                    <a:pt x="781164" y="575894"/>
                  </a:lnTo>
                  <a:lnTo>
                    <a:pt x="758139" y="545528"/>
                  </a:lnTo>
                  <a:lnTo>
                    <a:pt x="722325" y="515188"/>
                  </a:lnTo>
                  <a:lnTo>
                    <a:pt x="674420" y="493877"/>
                  </a:lnTo>
                  <a:lnTo>
                    <a:pt x="618680" y="486460"/>
                  </a:lnTo>
                  <a:lnTo>
                    <a:pt x="610882" y="487311"/>
                  </a:lnTo>
                  <a:lnTo>
                    <a:pt x="602322" y="490131"/>
                  </a:lnTo>
                  <a:lnTo>
                    <a:pt x="592074" y="495287"/>
                  </a:lnTo>
                  <a:lnTo>
                    <a:pt x="579259" y="503186"/>
                  </a:lnTo>
                  <a:lnTo>
                    <a:pt x="559968" y="515683"/>
                  </a:lnTo>
                  <a:lnTo>
                    <a:pt x="538175" y="529666"/>
                  </a:lnTo>
                  <a:lnTo>
                    <a:pt x="500799" y="547585"/>
                  </a:lnTo>
                  <a:lnTo>
                    <a:pt x="452577" y="560933"/>
                  </a:lnTo>
                  <a:lnTo>
                    <a:pt x="420065" y="563575"/>
                  </a:lnTo>
                  <a:lnTo>
                    <a:pt x="403847" y="562902"/>
                  </a:lnTo>
                  <a:lnTo>
                    <a:pt x="355066" y="553072"/>
                  </a:lnTo>
                  <a:lnTo>
                    <a:pt x="312699" y="535851"/>
                  </a:lnTo>
                  <a:lnTo>
                    <a:pt x="279425" y="515188"/>
                  </a:lnTo>
                  <a:lnTo>
                    <a:pt x="260870" y="503174"/>
                  </a:lnTo>
                  <a:lnTo>
                    <a:pt x="248069" y="495287"/>
                  </a:lnTo>
                  <a:lnTo>
                    <a:pt x="237832" y="490131"/>
                  </a:lnTo>
                  <a:lnTo>
                    <a:pt x="229260" y="487311"/>
                  </a:lnTo>
                  <a:lnTo>
                    <a:pt x="221462" y="486460"/>
                  </a:lnTo>
                  <a:lnTo>
                    <a:pt x="202158" y="487286"/>
                  </a:lnTo>
                  <a:lnTo>
                    <a:pt x="148742" y="499630"/>
                  </a:lnTo>
                  <a:lnTo>
                    <a:pt x="104165" y="524738"/>
                  </a:lnTo>
                  <a:lnTo>
                    <a:pt x="70586" y="559142"/>
                  </a:lnTo>
                  <a:lnTo>
                    <a:pt x="44323" y="601687"/>
                  </a:lnTo>
                  <a:lnTo>
                    <a:pt x="25819" y="646785"/>
                  </a:lnTo>
                  <a:lnTo>
                    <a:pt x="13462" y="693915"/>
                  </a:lnTo>
                  <a:lnTo>
                    <a:pt x="5092" y="743673"/>
                  </a:lnTo>
                  <a:lnTo>
                    <a:pt x="1143" y="788962"/>
                  </a:lnTo>
                  <a:lnTo>
                    <a:pt x="0" y="833869"/>
                  </a:lnTo>
                  <a:lnTo>
                    <a:pt x="3136" y="871397"/>
                  </a:lnTo>
                  <a:lnTo>
                    <a:pt x="28016" y="934770"/>
                  </a:lnTo>
                  <a:lnTo>
                    <a:pt x="76034" y="980732"/>
                  </a:lnTo>
                  <a:lnTo>
                    <a:pt x="140131" y="1004112"/>
                  </a:lnTo>
                  <a:lnTo>
                    <a:pt x="177647" y="1007059"/>
                  </a:lnTo>
                  <a:lnTo>
                    <a:pt x="662546" y="1007059"/>
                  </a:lnTo>
                  <a:lnTo>
                    <a:pt x="733958" y="995324"/>
                  </a:lnTo>
                  <a:lnTo>
                    <a:pt x="790511" y="960386"/>
                  </a:lnTo>
                  <a:lnTo>
                    <a:pt x="827709" y="905065"/>
                  </a:lnTo>
                  <a:lnTo>
                    <a:pt x="837057" y="871397"/>
                  </a:lnTo>
                  <a:lnTo>
                    <a:pt x="840181" y="833869"/>
                  </a:lnTo>
                  <a:close/>
                </a:path>
              </a:pathLst>
            </a:custGeom>
            <a:solidFill>
              <a:srgbClr val="6166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949702" y="2157120"/>
              <a:ext cx="3286125" cy="568960"/>
            </a:xfrm>
            <a:custGeom>
              <a:avLst/>
              <a:gdLst/>
              <a:ahLst/>
              <a:cxnLst/>
              <a:rect l="l" t="t" r="r" b="b"/>
              <a:pathLst>
                <a:path w="3286125" h="568960">
                  <a:moveTo>
                    <a:pt x="379336" y="284454"/>
                  </a:moveTo>
                  <a:lnTo>
                    <a:pt x="363448" y="231863"/>
                  </a:lnTo>
                  <a:lnTo>
                    <a:pt x="331914" y="197777"/>
                  </a:lnTo>
                  <a:lnTo>
                    <a:pt x="331914" y="284454"/>
                  </a:lnTo>
                  <a:lnTo>
                    <a:pt x="331000" y="293776"/>
                  </a:lnTo>
                  <a:lnTo>
                    <a:pt x="128358" y="507657"/>
                  </a:lnTo>
                  <a:lnTo>
                    <a:pt x="94830" y="521093"/>
                  </a:lnTo>
                  <a:lnTo>
                    <a:pt x="76835" y="517740"/>
                  </a:lnTo>
                  <a:lnTo>
                    <a:pt x="61302" y="507657"/>
                  </a:lnTo>
                  <a:lnTo>
                    <a:pt x="50901" y="491972"/>
                  </a:lnTo>
                  <a:lnTo>
                    <a:pt x="47434" y="474129"/>
                  </a:lnTo>
                  <a:lnTo>
                    <a:pt x="50901" y="456272"/>
                  </a:lnTo>
                  <a:lnTo>
                    <a:pt x="61302" y="440601"/>
                  </a:lnTo>
                  <a:lnTo>
                    <a:pt x="217449" y="284454"/>
                  </a:lnTo>
                  <a:lnTo>
                    <a:pt x="61302" y="128308"/>
                  </a:lnTo>
                  <a:lnTo>
                    <a:pt x="55346" y="121069"/>
                  </a:lnTo>
                  <a:lnTo>
                    <a:pt x="50990" y="112941"/>
                  </a:lnTo>
                  <a:lnTo>
                    <a:pt x="48323" y="104114"/>
                  </a:lnTo>
                  <a:lnTo>
                    <a:pt x="47409" y="94792"/>
                  </a:lnTo>
                  <a:lnTo>
                    <a:pt x="48323" y="85471"/>
                  </a:lnTo>
                  <a:lnTo>
                    <a:pt x="77000" y="50838"/>
                  </a:lnTo>
                  <a:lnTo>
                    <a:pt x="94830" y="47371"/>
                  </a:lnTo>
                  <a:lnTo>
                    <a:pt x="103886" y="48234"/>
                  </a:lnTo>
                  <a:lnTo>
                    <a:pt x="318020" y="250888"/>
                  </a:lnTo>
                  <a:lnTo>
                    <a:pt x="331914" y="284454"/>
                  </a:lnTo>
                  <a:lnTo>
                    <a:pt x="331914" y="197777"/>
                  </a:lnTo>
                  <a:lnTo>
                    <a:pt x="181508" y="47371"/>
                  </a:lnTo>
                  <a:lnTo>
                    <a:pt x="161874" y="27736"/>
                  </a:lnTo>
                  <a:lnTo>
                    <a:pt x="130530" y="6934"/>
                  </a:lnTo>
                  <a:lnTo>
                    <a:pt x="94830" y="0"/>
                  </a:lnTo>
                  <a:lnTo>
                    <a:pt x="59118" y="6934"/>
                  </a:lnTo>
                  <a:lnTo>
                    <a:pt x="27787" y="27736"/>
                  </a:lnTo>
                  <a:lnTo>
                    <a:pt x="15875" y="42189"/>
                  </a:lnTo>
                  <a:lnTo>
                    <a:pt x="7162" y="58470"/>
                  </a:lnTo>
                  <a:lnTo>
                    <a:pt x="1816" y="76149"/>
                  </a:lnTo>
                  <a:lnTo>
                    <a:pt x="0" y="94792"/>
                  </a:lnTo>
                  <a:lnTo>
                    <a:pt x="1816" y="113436"/>
                  </a:lnTo>
                  <a:lnTo>
                    <a:pt x="7162" y="131114"/>
                  </a:lnTo>
                  <a:lnTo>
                    <a:pt x="15875" y="147383"/>
                  </a:lnTo>
                  <a:lnTo>
                    <a:pt x="27787" y="161836"/>
                  </a:lnTo>
                  <a:lnTo>
                    <a:pt x="150406" y="284454"/>
                  </a:lnTo>
                  <a:lnTo>
                    <a:pt x="27787" y="407085"/>
                  </a:lnTo>
                  <a:lnTo>
                    <a:pt x="15875" y="421563"/>
                  </a:lnTo>
                  <a:lnTo>
                    <a:pt x="7162" y="437832"/>
                  </a:lnTo>
                  <a:lnTo>
                    <a:pt x="1816" y="455485"/>
                  </a:lnTo>
                  <a:lnTo>
                    <a:pt x="0" y="474129"/>
                  </a:lnTo>
                  <a:lnTo>
                    <a:pt x="1816" y="492772"/>
                  </a:lnTo>
                  <a:lnTo>
                    <a:pt x="27787" y="541172"/>
                  </a:lnTo>
                  <a:lnTo>
                    <a:pt x="76187" y="567143"/>
                  </a:lnTo>
                  <a:lnTo>
                    <a:pt x="94830" y="568960"/>
                  </a:lnTo>
                  <a:lnTo>
                    <a:pt x="113461" y="567143"/>
                  </a:lnTo>
                  <a:lnTo>
                    <a:pt x="131127" y="561784"/>
                  </a:lnTo>
                  <a:lnTo>
                    <a:pt x="147396" y="553072"/>
                  </a:lnTo>
                  <a:lnTo>
                    <a:pt x="161874" y="541172"/>
                  </a:lnTo>
                  <a:lnTo>
                    <a:pt x="181952" y="521093"/>
                  </a:lnTo>
                  <a:lnTo>
                    <a:pt x="351548" y="351510"/>
                  </a:lnTo>
                  <a:lnTo>
                    <a:pt x="363448" y="337045"/>
                  </a:lnTo>
                  <a:lnTo>
                    <a:pt x="372160" y="320776"/>
                  </a:lnTo>
                  <a:lnTo>
                    <a:pt x="377507" y="303098"/>
                  </a:lnTo>
                  <a:lnTo>
                    <a:pt x="379336" y="284454"/>
                  </a:lnTo>
                  <a:close/>
                </a:path>
                <a:path w="3286125" h="568960">
                  <a:moveTo>
                    <a:pt x="711250" y="284454"/>
                  </a:moveTo>
                  <a:lnTo>
                    <a:pt x="695375" y="231863"/>
                  </a:lnTo>
                  <a:lnTo>
                    <a:pt x="663829" y="197777"/>
                  </a:lnTo>
                  <a:lnTo>
                    <a:pt x="663829" y="284454"/>
                  </a:lnTo>
                  <a:lnTo>
                    <a:pt x="662927" y="293776"/>
                  </a:lnTo>
                  <a:lnTo>
                    <a:pt x="460273" y="507657"/>
                  </a:lnTo>
                  <a:lnTo>
                    <a:pt x="426745" y="521093"/>
                  </a:lnTo>
                  <a:lnTo>
                    <a:pt x="408749" y="517740"/>
                  </a:lnTo>
                  <a:lnTo>
                    <a:pt x="393217" y="507657"/>
                  </a:lnTo>
                  <a:lnTo>
                    <a:pt x="382816" y="491972"/>
                  </a:lnTo>
                  <a:lnTo>
                    <a:pt x="379349" y="474129"/>
                  </a:lnTo>
                  <a:lnTo>
                    <a:pt x="382816" y="456272"/>
                  </a:lnTo>
                  <a:lnTo>
                    <a:pt x="393217" y="440601"/>
                  </a:lnTo>
                  <a:lnTo>
                    <a:pt x="549363" y="284454"/>
                  </a:lnTo>
                  <a:lnTo>
                    <a:pt x="393217" y="128308"/>
                  </a:lnTo>
                  <a:lnTo>
                    <a:pt x="387273" y="121069"/>
                  </a:lnTo>
                  <a:lnTo>
                    <a:pt x="382917" y="112941"/>
                  </a:lnTo>
                  <a:lnTo>
                    <a:pt x="380238" y="104114"/>
                  </a:lnTo>
                  <a:lnTo>
                    <a:pt x="379323" y="94792"/>
                  </a:lnTo>
                  <a:lnTo>
                    <a:pt x="380238" y="85471"/>
                  </a:lnTo>
                  <a:lnTo>
                    <a:pt x="408927" y="50838"/>
                  </a:lnTo>
                  <a:lnTo>
                    <a:pt x="426745" y="47371"/>
                  </a:lnTo>
                  <a:lnTo>
                    <a:pt x="435813" y="48234"/>
                  </a:lnTo>
                  <a:lnTo>
                    <a:pt x="649935" y="250888"/>
                  </a:lnTo>
                  <a:lnTo>
                    <a:pt x="663829" y="284454"/>
                  </a:lnTo>
                  <a:lnTo>
                    <a:pt x="663829" y="197777"/>
                  </a:lnTo>
                  <a:lnTo>
                    <a:pt x="513422" y="47371"/>
                  </a:lnTo>
                  <a:lnTo>
                    <a:pt x="493788" y="27736"/>
                  </a:lnTo>
                  <a:lnTo>
                    <a:pt x="462457" y="6934"/>
                  </a:lnTo>
                  <a:lnTo>
                    <a:pt x="426745" y="0"/>
                  </a:lnTo>
                  <a:lnTo>
                    <a:pt x="391045" y="6934"/>
                  </a:lnTo>
                  <a:lnTo>
                    <a:pt x="359702" y="27736"/>
                  </a:lnTo>
                  <a:lnTo>
                    <a:pt x="347802" y="42189"/>
                  </a:lnTo>
                  <a:lnTo>
                    <a:pt x="339090" y="58470"/>
                  </a:lnTo>
                  <a:lnTo>
                    <a:pt x="333743" y="76149"/>
                  </a:lnTo>
                  <a:lnTo>
                    <a:pt x="331914" y="94792"/>
                  </a:lnTo>
                  <a:lnTo>
                    <a:pt x="333743" y="113436"/>
                  </a:lnTo>
                  <a:lnTo>
                    <a:pt x="339090" y="131114"/>
                  </a:lnTo>
                  <a:lnTo>
                    <a:pt x="347802" y="147383"/>
                  </a:lnTo>
                  <a:lnTo>
                    <a:pt x="359702" y="161836"/>
                  </a:lnTo>
                  <a:lnTo>
                    <a:pt x="482320" y="284454"/>
                  </a:lnTo>
                  <a:lnTo>
                    <a:pt x="359702" y="407085"/>
                  </a:lnTo>
                  <a:lnTo>
                    <a:pt x="347802" y="421563"/>
                  </a:lnTo>
                  <a:lnTo>
                    <a:pt x="339090" y="437832"/>
                  </a:lnTo>
                  <a:lnTo>
                    <a:pt x="333743" y="455485"/>
                  </a:lnTo>
                  <a:lnTo>
                    <a:pt x="331914" y="474129"/>
                  </a:lnTo>
                  <a:lnTo>
                    <a:pt x="333743" y="492772"/>
                  </a:lnTo>
                  <a:lnTo>
                    <a:pt x="359702" y="541172"/>
                  </a:lnTo>
                  <a:lnTo>
                    <a:pt x="408114" y="567143"/>
                  </a:lnTo>
                  <a:lnTo>
                    <a:pt x="426745" y="568960"/>
                  </a:lnTo>
                  <a:lnTo>
                    <a:pt x="445389" y="567143"/>
                  </a:lnTo>
                  <a:lnTo>
                    <a:pt x="463054" y="561784"/>
                  </a:lnTo>
                  <a:lnTo>
                    <a:pt x="479323" y="553072"/>
                  </a:lnTo>
                  <a:lnTo>
                    <a:pt x="493788" y="541172"/>
                  </a:lnTo>
                  <a:lnTo>
                    <a:pt x="513867" y="521093"/>
                  </a:lnTo>
                  <a:lnTo>
                    <a:pt x="683463" y="351510"/>
                  </a:lnTo>
                  <a:lnTo>
                    <a:pt x="695375" y="337045"/>
                  </a:lnTo>
                  <a:lnTo>
                    <a:pt x="704088" y="320776"/>
                  </a:lnTo>
                  <a:lnTo>
                    <a:pt x="709434" y="303098"/>
                  </a:lnTo>
                  <a:lnTo>
                    <a:pt x="711250" y="284454"/>
                  </a:lnTo>
                  <a:close/>
                </a:path>
                <a:path w="3286125" h="568960">
                  <a:moveTo>
                    <a:pt x="2954109" y="284454"/>
                  </a:moveTo>
                  <a:lnTo>
                    <a:pt x="2938221" y="231863"/>
                  </a:lnTo>
                  <a:lnTo>
                    <a:pt x="2906687" y="197777"/>
                  </a:lnTo>
                  <a:lnTo>
                    <a:pt x="2906687" y="284454"/>
                  </a:lnTo>
                  <a:lnTo>
                    <a:pt x="2905772" y="293776"/>
                  </a:lnTo>
                  <a:lnTo>
                    <a:pt x="2703131" y="507657"/>
                  </a:lnTo>
                  <a:lnTo>
                    <a:pt x="2669603" y="521093"/>
                  </a:lnTo>
                  <a:lnTo>
                    <a:pt x="2651595" y="517740"/>
                  </a:lnTo>
                  <a:lnTo>
                    <a:pt x="2636075" y="507657"/>
                  </a:lnTo>
                  <a:lnTo>
                    <a:pt x="2625674" y="491972"/>
                  </a:lnTo>
                  <a:lnTo>
                    <a:pt x="2622207" y="474129"/>
                  </a:lnTo>
                  <a:lnTo>
                    <a:pt x="2625674" y="456272"/>
                  </a:lnTo>
                  <a:lnTo>
                    <a:pt x="2636075" y="440601"/>
                  </a:lnTo>
                  <a:lnTo>
                    <a:pt x="2792222" y="284454"/>
                  </a:lnTo>
                  <a:lnTo>
                    <a:pt x="2636075" y="128308"/>
                  </a:lnTo>
                  <a:lnTo>
                    <a:pt x="2630119" y="121069"/>
                  </a:lnTo>
                  <a:lnTo>
                    <a:pt x="2625763" y="112941"/>
                  </a:lnTo>
                  <a:lnTo>
                    <a:pt x="2623083" y="104114"/>
                  </a:lnTo>
                  <a:lnTo>
                    <a:pt x="2622181" y="94792"/>
                  </a:lnTo>
                  <a:lnTo>
                    <a:pt x="2623083" y="85471"/>
                  </a:lnTo>
                  <a:lnTo>
                    <a:pt x="2651772" y="50838"/>
                  </a:lnTo>
                  <a:lnTo>
                    <a:pt x="2669603" y="47371"/>
                  </a:lnTo>
                  <a:lnTo>
                    <a:pt x="2678658" y="48234"/>
                  </a:lnTo>
                  <a:lnTo>
                    <a:pt x="2892793" y="250888"/>
                  </a:lnTo>
                  <a:lnTo>
                    <a:pt x="2906687" y="284454"/>
                  </a:lnTo>
                  <a:lnTo>
                    <a:pt x="2906687" y="197777"/>
                  </a:lnTo>
                  <a:lnTo>
                    <a:pt x="2756281" y="47371"/>
                  </a:lnTo>
                  <a:lnTo>
                    <a:pt x="2736646" y="27736"/>
                  </a:lnTo>
                  <a:lnTo>
                    <a:pt x="2705303" y="6934"/>
                  </a:lnTo>
                  <a:lnTo>
                    <a:pt x="2669603" y="0"/>
                  </a:lnTo>
                  <a:lnTo>
                    <a:pt x="2633891" y="6934"/>
                  </a:lnTo>
                  <a:lnTo>
                    <a:pt x="2602560" y="27736"/>
                  </a:lnTo>
                  <a:lnTo>
                    <a:pt x="2590647" y="42189"/>
                  </a:lnTo>
                  <a:lnTo>
                    <a:pt x="2581935" y="58470"/>
                  </a:lnTo>
                  <a:lnTo>
                    <a:pt x="2576588" y="76149"/>
                  </a:lnTo>
                  <a:lnTo>
                    <a:pt x="2574772" y="94792"/>
                  </a:lnTo>
                  <a:lnTo>
                    <a:pt x="2576588" y="113436"/>
                  </a:lnTo>
                  <a:lnTo>
                    <a:pt x="2581935" y="131114"/>
                  </a:lnTo>
                  <a:lnTo>
                    <a:pt x="2590647" y="147383"/>
                  </a:lnTo>
                  <a:lnTo>
                    <a:pt x="2602560" y="161836"/>
                  </a:lnTo>
                  <a:lnTo>
                    <a:pt x="2725178" y="284454"/>
                  </a:lnTo>
                  <a:lnTo>
                    <a:pt x="2602560" y="407085"/>
                  </a:lnTo>
                  <a:lnTo>
                    <a:pt x="2590647" y="421563"/>
                  </a:lnTo>
                  <a:lnTo>
                    <a:pt x="2581935" y="437832"/>
                  </a:lnTo>
                  <a:lnTo>
                    <a:pt x="2576588" y="455485"/>
                  </a:lnTo>
                  <a:lnTo>
                    <a:pt x="2574772" y="474129"/>
                  </a:lnTo>
                  <a:lnTo>
                    <a:pt x="2576588" y="492772"/>
                  </a:lnTo>
                  <a:lnTo>
                    <a:pt x="2602560" y="541172"/>
                  </a:lnTo>
                  <a:lnTo>
                    <a:pt x="2650960" y="567143"/>
                  </a:lnTo>
                  <a:lnTo>
                    <a:pt x="2669603" y="568960"/>
                  </a:lnTo>
                  <a:lnTo>
                    <a:pt x="2688234" y="567143"/>
                  </a:lnTo>
                  <a:lnTo>
                    <a:pt x="2705900" y="561784"/>
                  </a:lnTo>
                  <a:lnTo>
                    <a:pt x="2722168" y="553072"/>
                  </a:lnTo>
                  <a:lnTo>
                    <a:pt x="2736646" y="541172"/>
                  </a:lnTo>
                  <a:lnTo>
                    <a:pt x="2756712" y="521093"/>
                  </a:lnTo>
                  <a:lnTo>
                    <a:pt x="2926321" y="351510"/>
                  </a:lnTo>
                  <a:lnTo>
                    <a:pt x="2938221" y="337045"/>
                  </a:lnTo>
                  <a:lnTo>
                    <a:pt x="2946933" y="320776"/>
                  </a:lnTo>
                  <a:lnTo>
                    <a:pt x="2952280" y="303098"/>
                  </a:lnTo>
                  <a:lnTo>
                    <a:pt x="2954109" y="284454"/>
                  </a:lnTo>
                  <a:close/>
                </a:path>
                <a:path w="3286125" h="568960">
                  <a:moveTo>
                    <a:pt x="3286023" y="284454"/>
                  </a:moveTo>
                  <a:lnTo>
                    <a:pt x="3270135" y="231863"/>
                  </a:lnTo>
                  <a:lnTo>
                    <a:pt x="3238601" y="197777"/>
                  </a:lnTo>
                  <a:lnTo>
                    <a:pt x="3238601" y="284454"/>
                  </a:lnTo>
                  <a:lnTo>
                    <a:pt x="3237687" y="293776"/>
                  </a:lnTo>
                  <a:lnTo>
                    <a:pt x="3035046" y="507657"/>
                  </a:lnTo>
                  <a:lnTo>
                    <a:pt x="3001518" y="521093"/>
                  </a:lnTo>
                  <a:lnTo>
                    <a:pt x="2983522" y="517740"/>
                  </a:lnTo>
                  <a:lnTo>
                    <a:pt x="2967990" y="507657"/>
                  </a:lnTo>
                  <a:lnTo>
                    <a:pt x="2957588" y="491972"/>
                  </a:lnTo>
                  <a:lnTo>
                    <a:pt x="2954121" y="474129"/>
                  </a:lnTo>
                  <a:lnTo>
                    <a:pt x="2957588" y="456272"/>
                  </a:lnTo>
                  <a:lnTo>
                    <a:pt x="2967990" y="440601"/>
                  </a:lnTo>
                  <a:lnTo>
                    <a:pt x="3124136" y="284454"/>
                  </a:lnTo>
                  <a:lnTo>
                    <a:pt x="2967990" y="128308"/>
                  </a:lnTo>
                  <a:lnTo>
                    <a:pt x="2962046" y="121069"/>
                  </a:lnTo>
                  <a:lnTo>
                    <a:pt x="2957690" y="112941"/>
                  </a:lnTo>
                  <a:lnTo>
                    <a:pt x="2955010" y="104114"/>
                  </a:lnTo>
                  <a:lnTo>
                    <a:pt x="2954096" y="94792"/>
                  </a:lnTo>
                  <a:lnTo>
                    <a:pt x="2955010" y="85471"/>
                  </a:lnTo>
                  <a:lnTo>
                    <a:pt x="2983687" y="50838"/>
                  </a:lnTo>
                  <a:lnTo>
                    <a:pt x="3001518" y="47371"/>
                  </a:lnTo>
                  <a:lnTo>
                    <a:pt x="3010585" y="48234"/>
                  </a:lnTo>
                  <a:lnTo>
                    <a:pt x="3224707" y="250888"/>
                  </a:lnTo>
                  <a:lnTo>
                    <a:pt x="3238601" y="284454"/>
                  </a:lnTo>
                  <a:lnTo>
                    <a:pt x="3238601" y="197777"/>
                  </a:lnTo>
                  <a:lnTo>
                    <a:pt x="3088195" y="47371"/>
                  </a:lnTo>
                  <a:lnTo>
                    <a:pt x="3068561" y="27736"/>
                  </a:lnTo>
                  <a:lnTo>
                    <a:pt x="3037217" y="6934"/>
                  </a:lnTo>
                  <a:lnTo>
                    <a:pt x="3001518" y="0"/>
                  </a:lnTo>
                  <a:lnTo>
                    <a:pt x="2965818" y="6934"/>
                  </a:lnTo>
                  <a:lnTo>
                    <a:pt x="2934474" y="27736"/>
                  </a:lnTo>
                  <a:lnTo>
                    <a:pt x="2922562" y="42189"/>
                  </a:lnTo>
                  <a:lnTo>
                    <a:pt x="2913862" y="58470"/>
                  </a:lnTo>
                  <a:lnTo>
                    <a:pt x="2908503" y="76149"/>
                  </a:lnTo>
                  <a:lnTo>
                    <a:pt x="2906687" y="94792"/>
                  </a:lnTo>
                  <a:lnTo>
                    <a:pt x="2908503" y="113436"/>
                  </a:lnTo>
                  <a:lnTo>
                    <a:pt x="2913862" y="131114"/>
                  </a:lnTo>
                  <a:lnTo>
                    <a:pt x="2922562" y="147383"/>
                  </a:lnTo>
                  <a:lnTo>
                    <a:pt x="2934474" y="161836"/>
                  </a:lnTo>
                  <a:lnTo>
                    <a:pt x="3057093" y="284454"/>
                  </a:lnTo>
                  <a:lnTo>
                    <a:pt x="2934474" y="407085"/>
                  </a:lnTo>
                  <a:lnTo>
                    <a:pt x="2922562" y="421563"/>
                  </a:lnTo>
                  <a:lnTo>
                    <a:pt x="2913862" y="437832"/>
                  </a:lnTo>
                  <a:lnTo>
                    <a:pt x="2908503" y="455485"/>
                  </a:lnTo>
                  <a:lnTo>
                    <a:pt x="2906687" y="474129"/>
                  </a:lnTo>
                  <a:lnTo>
                    <a:pt x="2908503" y="492772"/>
                  </a:lnTo>
                  <a:lnTo>
                    <a:pt x="2934474" y="541172"/>
                  </a:lnTo>
                  <a:lnTo>
                    <a:pt x="2982874" y="567143"/>
                  </a:lnTo>
                  <a:lnTo>
                    <a:pt x="3001518" y="568960"/>
                  </a:lnTo>
                  <a:lnTo>
                    <a:pt x="3020161" y="567143"/>
                  </a:lnTo>
                  <a:lnTo>
                    <a:pt x="3037814" y="561784"/>
                  </a:lnTo>
                  <a:lnTo>
                    <a:pt x="3054083" y="553072"/>
                  </a:lnTo>
                  <a:lnTo>
                    <a:pt x="3068561" y="541172"/>
                  </a:lnTo>
                  <a:lnTo>
                    <a:pt x="3088640" y="521093"/>
                  </a:lnTo>
                  <a:lnTo>
                    <a:pt x="3258235" y="351510"/>
                  </a:lnTo>
                  <a:lnTo>
                    <a:pt x="3270135" y="337045"/>
                  </a:lnTo>
                  <a:lnTo>
                    <a:pt x="3278848" y="320776"/>
                  </a:lnTo>
                  <a:lnTo>
                    <a:pt x="3284207" y="303098"/>
                  </a:lnTo>
                  <a:lnTo>
                    <a:pt x="3286023" y="2844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42722"/>
            <a:ext cx="9144000" cy="4848860"/>
            <a:chOff x="0" y="142722"/>
            <a:chExt cx="9144000" cy="4848860"/>
          </a:xfrm>
        </p:grpSpPr>
        <p:sp>
          <p:nvSpPr>
            <p:cNvPr id="3" name="object 3"/>
            <p:cNvSpPr/>
            <p:nvPr/>
          </p:nvSpPr>
          <p:spPr>
            <a:xfrm>
              <a:off x="0" y="142735"/>
              <a:ext cx="9144000" cy="4366666"/>
            </a:xfrm>
            <a:prstGeom prst="rect">
              <a:avLst/>
            </a:pr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42722"/>
              <a:ext cx="9144000" cy="4366895"/>
            </a:xfrm>
            <a:custGeom>
              <a:avLst/>
              <a:gdLst/>
              <a:ahLst/>
              <a:cxnLst/>
              <a:rect l="l" t="t" r="r" b="b"/>
              <a:pathLst>
                <a:path w="9144000" h="4366895">
                  <a:moveTo>
                    <a:pt x="0" y="0"/>
                  </a:moveTo>
                  <a:lnTo>
                    <a:pt x="0" y="4366679"/>
                  </a:lnTo>
                  <a:lnTo>
                    <a:pt x="9144000" y="4366679"/>
                  </a:lnTo>
                  <a:lnTo>
                    <a:pt x="9144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4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1451610" marR="5080" indent="-1439545">
              <a:lnSpc>
                <a:spcPts val="4800"/>
              </a:lnSpc>
              <a:spcBef>
                <a:spcPts val="760"/>
              </a:spcBef>
            </a:pPr>
            <a:r>
              <a:rPr spc="-40" dirty="0"/>
              <a:t>Приглашай </a:t>
            </a:r>
            <a:r>
              <a:rPr spc="-35" dirty="0"/>
              <a:t>друзей </a:t>
            </a:r>
            <a:r>
              <a:rPr dirty="0"/>
              <a:t>и</a:t>
            </a:r>
            <a:r>
              <a:rPr spc="-530" dirty="0"/>
              <a:t> </a:t>
            </a:r>
            <a:r>
              <a:rPr spc="-35" dirty="0"/>
              <a:t>получай  </a:t>
            </a:r>
            <a:r>
              <a:rPr spc="-30" dirty="0"/>
              <a:t>наборы </a:t>
            </a:r>
            <a:r>
              <a:rPr dirty="0"/>
              <a:t>в</a:t>
            </a:r>
            <a:r>
              <a:rPr spc="-365" dirty="0"/>
              <a:t> </a:t>
            </a:r>
            <a:r>
              <a:rPr spc="-30" dirty="0"/>
              <a:t>подарок!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30911"/>
            <a:ext cx="3048000" cy="4366895"/>
          </a:xfrm>
          <a:custGeom>
            <a:avLst/>
            <a:gdLst/>
            <a:ahLst/>
            <a:cxnLst/>
            <a:rect l="l" t="t" r="r" b="b"/>
            <a:pathLst>
              <a:path w="3048000" h="4366895">
                <a:moveTo>
                  <a:pt x="0" y="4366679"/>
                </a:moveTo>
                <a:lnTo>
                  <a:pt x="3048000" y="4366679"/>
                </a:lnTo>
                <a:lnTo>
                  <a:pt x="3048000" y="0"/>
                </a:lnTo>
                <a:lnTo>
                  <a:pt x="0" y="0"/>
                </a:lnTo>
                <a:lnTo>
                  <a:pt x="0" y="4366679"/>
                </a:lnTo>
                <a:close/>
              </a:path>
            </a:pathLst>
          </a:custGeom>
          <a:solidFill>
            <a:srgbClr val="FF89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4678" y="587132"/>
            <a:ext cx="1784985" cy="50736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50" spc="15" dirty="0"/>
              <a:t>Oriflame.</a:t>
            </a:r>
            <a:endParaRPr sz="1550"/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550" spc="25" dirty="0"/>
              <a:t>Внутри </a:t>
            </a:r>
            <a:r>
              <a:rPr sz="1550" spc="15" dirty="0"/>
              <a:t>–</a:t>
            </a:r>
            <a:r>
              <a:rPr sz="1550" spc="-200" dirty="0"/>
              <a:t> </a:t>
            </a:r>
            <a:r>
              <a:rPr sz="1550" spc="15" dirty="0"/>
              <a:t>тренды!</a:t>
            </a:r>
            <a:endParaRPr sz="1550"/>
          </a:p>
        </p:txBody>
      </p:sp>
      <p:sp>
        <p:nvSpPr>
          <p:cNvPr id="4" name="object 4"/>
          <p:cNvSpPr txBox="1"/>
          <p:nvPr/>
        </p:nvSpPr>
        <p:spPr>
          <a:xfrm>
            <a:off x="329933" y="1262184"/>
            <a:ext cx="2428240" cy="282384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50" i="1" spc="10" dirty="0">
                <a:solidFill>
                  <a:srgbClr val="FFFFFF"/>
                </a:solidFill>
                <a:latin typeface="Arial"/>
                <a:cs typeface="Arial"/>
              </a:rPr>
              <a:t>В </a:t>
            </a:r>
            <a:r>
              <a:rPr sz="1250" i="1" spc="15" dirty="0">
                <a:solidFill>
                  <a:srgbClr val="FFFFFF"/>
                </a:solidFill>
                <a:latin typeface="Arial"/>
                <a:cs typeface="Arial"/>
              </a:rPr>
              <a:t>каталоге </a:t>
            </a:r>
            <a:r>
              <a:rPr sz="1250" i="1" spc="5" dirty="0">
                <a:solidFill>
                  <a:srgbClr val="FFFFFF"/>
                </a:solidFill>
                <a:latin typeface="Arial"/>
                <a:cs typeface="Arial"/>
              </a:rPr>
              <a:t>– </a:t>
            </a:r>
            <a:r>
              <a:rPr lang="ru-RU" sz="1250" i="1" spc="10" dirty="0">
                <a:solidFill>
                  <a:srgbClr val="FFFFFF"/>
                </a:solidFill>
                <a:latin typeface="Arial"/>
                <a:cs typeface="Arial"/>
              </a:rPr>
              <a:t>88,75 </a:t>
            </a:r>
            <a:r>
              <a:rPr lang="en-US" sz="1250" i="1" spc="10" dirty="0">
                <a:solidFill>
                  <a:srgbClr val="FFFFFF"/>
                </a:solidFill>
                <a:latin typeface="Arial"/>
                <a:cs typeface="Arial"/>
              </a:rPr>
              <a:t>BYN</a:t>
            </a:r>
            <a:endParaRPr sz="12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300" dirty="0">
              <a:latin typeface="Arial"/>
              <a:cs typeface="Arial"/>
            </a:endParaRPr>
          </a:p>
          <a:p>
            <a:pPr marL="241300" marR="72390" indent="-228600">
              <a:lnSpc>
                <a:spcPct val="125499"/>
              </a:lnSpc>
              <a:buChar char="•"/>
              <a:tabLst>
                <a:tab pos="240665" algn="l"/>
                <a:tab pos="241300" algn="l"/>
              </a:tabLst>
            </a:pPr>
            <a:r>
              <a:rPr sz="1050" spc="10" dirty="0">
                <a:solidFill>
                  <a:srgbClr val="FFFFFF"/>
                </a:solidFill>
                <a:latin typeface="Arial"/>
                <a:cs typeface="Arial"/>
              </a:rPr>
              <a:t>Компактная</a:t>
            </a:r>
            <a:r>
              <a:rPr sz="10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FFFFFF"/>
                </a:solidFill>
                <a:latin typeface="Arial"/>
                <a:cs typeface="Arial"/>
              </a:rPr>
              <a:t>пудра</a:t>
            </a:r>
            <a:r>
              <a:rPr sz="10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0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FFFFFF"/>
                </a:solidFill>
                <a:latin typeface="Arial"/>
                <a:cs typeface="Arial"/>
              </a:rPr>
              <a:t>ONE</a:t>
            </a:r>
            <a:r>
              <a:rPr sz="10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FFFFFF"/>
                </a:solidFill>
                <a:latin typeface="Arial"/>
                <a:cs typeface="Arial"/>
              </a:rPr>
              <a:t>Matte  </a:t>
            </a:r>
            <a:r>
              <a:rPr sz="1050" spc="-15" dirty="0">
                <a:solidFill>
                  <a:srgbClr val="FFFFFF"/>
                </a:solidFill>
                <a:latin typeface="Arial"/>
                <a:cs typeface="Arial"/>
              </a:rPr>
              <a:t>Velvet </a:t>
            </a:r>
            <a:r>
              <a:rPr sz="105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05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FFFFFF"/>
                </a:solidFill>
                <a:latin typeface="Arial"/>
                <a:cs typeface="Arial"/>
              </a:rPr>
              <a:t>Фарфоровый</a:t>
            </a:r>
            <a:endParaRPr sz="10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FFFFF"/>
              </a:buClr>
              <a:buFont typeface="Arial"/>
              <a:buChar char="•"/>
            </a:pPr>
            <a:endParaRPr sz="1350" dirty="0">
              <a:latin typeface="Arial"/>
              <a:cs typeface="Arial"/>
            </a:endParaRPr>
          </a:p>
          <a:p>
            <a:pPr marL="241300" marR="103505" indent="-228600">
              <a:lnSpc>
                <a:spcPct val="125499"/>
              </a:lnSpc>
              <a:buChar char="•"/>
              <a:tabLst>
                <a:tab pos="240665" algn="l"/>
                <a:tab pos="241300" algn="l"/>
              </a:tabLst>
            </a:pPr>
            <a:r>
              <a:rPr sz="1050" spc="15" dirty="0">
                <a:solidFill>
                  <a:srgbClr val="FFFFFF"/>
                </a:solidFill>
                <a:latin typeface="Arial"/>
                <a:cs typeface="Arial"/>
              </a:rPr>
              <a:t>Жидкая </a:t>
            </a:r>
            <a:r>
              <a:rPr sz="1050" spc="20" dirty="0">
                <a:solidFill>
                  <a:srgbClr val="FFFFFF"/>
                </a:solidFill>
                <a:latin typeface="Arial"/>
                <a:cs typeface="Arial"/>
              </a:rPr>
              <a:t>губная</a:t>
            </a:r>
            <a:r>
              <a:rPr sz="1050" spc="-2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15" dirty="0">
                <a:solidFill>
                  <a:srgbClr val="FFFFFF"/>
                </a:solidFill>
                <a:latin typeface="Arial"/>
                <a:cs typeface="Arial"/>
              </a:rPr>
              <a:t>помада-мусс </a:t>
            </a:r>
            <a:r>
              <a:rPr sz="1050" spc="-5" dirty="0">
                <a:solidFill>
                  <a:srgbClr val="FFFFFF"/>
                </a:solidFill>
                <a:latin typeface="Arial"/>
                <a:cs typeface="Arial"/>
              </a:rPr>
              <a:t>The  </a:t>
            </a:r>
            <a:r>
              <a:rPr sz="1050" spc="5" dirty="0">
                <a:solidFill>
                  <a:srgbClr val="FFFFFF"/>
                </a:solidFill>
                <a:latin typeface="Arial"/>
                <a:cs typeface="Arial"/>
              </a:rPr>
              <a:t>ONE </a:t>
            </a:r>
            <a:r>
              <a:rPr sz="1050" spc="-5" dirty="0">
                <a:solidFill>
                  <a:srgbClr val="FFFFFF"/>
                </a:solidFill>
                <a:latin typeface="Arial"/>
                <a:cs typeface="Arial"/>
              </a:rPr>
              <a:t>Lip Sensation</a:t>
            </a:r>
            <a:r>
              <a:rPr sz="1050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1050" dirty="0">
              <a:latin typeface="Arial"/>
              <a:cs typeface="Arial"/>
            </a:endParaRPr>
          </a:p>
          <a:p>
            <a:pPr marL="241300">
              <a:lnSpc>
                <a:spcPct val="100000"/>
              </a:lnSpc>
              <a:spcBef>
                <a:spcPts val="320"/>
              </a:spcBef>
            </a:pPr>
            <a:r>
              <a:rPr sz="1050" spc="5" dirty="0">
                <a:solidFill>
                  <a:srgbClr val="FFFFFF"/>
                </a:solidFill>
                <a:latin typeface="Arial"/>
                <a:cs typeface="Arial"/>
              </a:rPr>
              <a:t>Темно-розовый</a:t>
            </a:r>
            <a:endParaRPr sz="10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50" dirty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050" spc="15" dirty="0">
                <a:solidFill>
                  <a:srgbClr val="FFFFFF"/>
                </a:solidFill>
                <a:latin typeface="Arial"/>
                <a:cs typeface="Arial"/>
              </a:rPr>
              <a:t>Жидкая </a:t>
            </a:r>
            <a:r>
              <a:rPr sz="1050" spc="20" dirty="0">
                <a:solidFill>
                  <a:srgbClr val="FFFFFF"/>
                </a:solidFill>
                <a:latin typeface="Arial"/>
                <a:cs typeface="Arial"/>
              </a:rPr>
              <a:t>губная</a:t>
            </a:r>
            <a:r>
              <a:rPr sz="105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15" dirty="0">
                <a:solidFill>
                  <a:srgbClr val="FFFFFF"/>
                </a:solidFill>
                <a:latin typeface="Arial"/>
                <a:cs typeface="Arial"/>
              </a:rPr>
              <a:t>помада-мусс</a:t>
            </a:r>
            <a:endParaRPr sz="1050" dirty="0">
              <a:latin typeface="Arial"/>
              <a:cs typeface="Arial"/>
            </a:endParaRPr>
          </a:p>
          <a:p>
            <a:pPr marL="241300">
              <a:lnSpc>
                <a:spcPct val="100000"/>
              </a:lnSpc>
              <a:spcBef>
                <a:spcPts val="320"/>
              </a:spcBef>
            </a:pPr>
            <a:r>
              <a:rPr sz="105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0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FFFFFF"/>
                </a:solidFill>
                <a:latin typeface="Arial"/>
                <a:cs typeface="Arial"/>
              </a:rPr>
              <a:t>ONE</a:t>
            </a:r>
            <a:r>
              <a:rPr sz="10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FFFFFF"/>
                </a:solidFill>
                <a:latin typeface="Arial"/>
                <a:cs typeface="Arial"/>
              </a:rPr>
              <a:t>Lip</a:t>
            </a:r>
            <a:r>
              <a:rPr sz="10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5" dirty="0">
                <a:solidFill>
                  <a:srgbClr val="FFFFFF"/>
                </a:solidFill>
                <a:latin typeface="Arial"/>
                <a:cs typeface="Arial"/>
              </a:rPr>
              <a:t>Sensation</a:t>
            </a:r>
            <a:r>
              <a:rPr sz="10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05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FFFFFF"/>
                </a:solidFill>
                <a:latin typeface="Arial"/>
                <a:cs typeface="Arial"/>
              </a:rPr>
              <a:t>Бордовый</a:t>
            </a:r>
            <a:endParaRPr sz="10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50" dirty="0">
              <a:latin typeface="Arial"/>
              <a:cs typeface="Arial"/>
            </a:endParaRPr>
          </a:p>
          <a:p>
            <a:pPr marL="241300" marR="29209" indent="-228600">
              <a:lnSpc>
                <a:spcPct val="125499"/>
              </a:lnSpc>
              <a:buChar char="•"/>
              <a:tabLst>
                <a:tab pos="240665" algn="l"/>
                <a:tab pos="241300" algn="l"/>
              </a:tabLst>
            </a:pPr>
            <a:r>
              <a:rPr sz="1050" spc="-15" dirty="0">
                <a:solidFill>
                  <a:srgbClr val="FFFFFF"/>
                </a:solidFill>
                <a:latin typeface="Arial"/>
                <a:cs typeface="Arial"/>
              </a:rPr>
              <a:t>Тушь</a:t>
            </a:r>
            <a:r>
              <a:rPr sz="10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15" dirty="0">
                <a:solidFill>
                  <a:srgbClr val="FFFFFF"/>
                </a:solidFill>
                <a:latin typeface="Arial"/>
                <a:cs typeface="Arial"/>
              </a:rPr>
              <a:t>для</a:t>
            </a:r>
            <a:r>
              <a:rPr sz="10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FFFFFF"/>
                </a:solidFill>
                <a:latin typeface="Arial"/>
                <a:cs typeface="Arial"/>
              </a:rPr>
              <a:t>ресниц</a:t>
            </a:r>
            <a:r>
              <a:rPr sz="10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0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FFFFFF"/>
                </a:solidFill>
                <a:latin typeface="Arial"/>
                <a:cs typeface="Arial"/>
              </a:rPr>
              <a:t>ONE</a:t>
            </a:r>
            <a:r>
              <a:rPr sz="10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FFFFFF"/>
                </a:solidFill>
                <a:latin typeface="Arial"/>
                <a:cs typeface="Arial"/>
              </a:rPr>
              <a:t>Double  Effect –</a:t>
            </a:r>
            <a:r>
              <a:rPr sz="105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FFFFFF"/>
                </a:solidFill>
                <a:latin typeface="Arial"/>
                <a:cs typeface="Arial"/>
              </a:rPr>
              <a:t>Черный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48000" y="130911"/>
            <a:ext cx="6096000" cy="436667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30911"/>
            <a:ext cx="3048000" cy="4366895"/>
          </a:xfrm>
          <a:custGeom>
            <a:avLst/>
            <a:gdLst/>
            <a:ahLst/>
            <a:cxnLst/>
            <a:rect l="l" t="t" r="r" b="b"/>
            <a:pathLst>
              <a:path w="3048000" h="4366895">
                <a:moveTo>
                  <a:pt x="0" y="4366679"/>
                </a:moveTo>
                <a:lnTo>
                  <a:pt x="3048000" y="4366679"/>
                </a:lnTo>
                <a:lnTo>
                  <a:pt x="3048000" y="0"/>
                </a:lnTo>
                <a:lnTo>
                  <a:pt x="0" y="0"/>
                </a:lnTo>
                <a:lnTo>
                  <a:pt x="0" y="4366679"/>
                </a:lnTo>
                <a:close/>
              </a:path>
            </a:pathLst>
          </a:custGeom>
          <a:solidFill>
            <a:srgbClr val="FF94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4678" y="587132"/>
            <a:ext cx="2190750" cy="50736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50" spc="15" dirty="0"/>
              <a:t>Oriflame.</a:t>
            </a:r>
            <a:endParaRPr sz="1550"/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550" spc="25" dirty="0"/>
              <a:t>Внутри </a:t>
            </a:r>
            <a:r>
              <a:rPr sz="1550" spc="15" dirty="0"/>
              <a:t>–</a:t>
            </a:r>
            <a:r>
              <a:rPr sz="1550" spc="-190" dirty="0"/>
              <a:t> </a:t>
            </a:r>
            <a:r>
              <a:rPr sz="1550" spc="15" dirty="0"/>
              <a:t>настроение!</a:t>
            </a:r>
            <a:endParaRPr sz="1550"/>
          </a:p>
        </p:txBody>
      </p:sp>
      <p:sp>
        <p:nvSpPr>
          <p:cNvPr id="4" name="object 4"/>
          <p:cNvSpPr txBox="1"/>
          <p:nvPr/>
        </p:nvSpPr>
        <p:spPr>
          <a:xfrm>
            <a:off x="321426" y="1180876"/>
            <a:ext cx="2176780" cy="324518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50" i="1" spc="10" dirty="0">
                <a:solidFill>
                  <a:srgbClr val="FFFFFF"/>
                </a:solidFill>
                <a:latin typeface="Arial"/>
                <a:cs typeface="Arial"/>
              </a:rPr>
              <a:t>В </a:t>
            </a:r>
            <a:r>
              <a:rPr sz="1250" i="1" spc="15" dirty="0">
                <a:solidFill>
                  <a:srgbClr val="FFFFFF"/>
                </a:solidFill>
                <a:latin typeface="Arial"/>
                <a:cs typeface="Arial"/>
              </a:rPr>
              <a:t>каталоге </a:t>
            </a:r>
            <a:r>
              <a:rPr sz="1250" i="1" spc="5" dirty="0">
                <a:solidFill>
                  <a:srgbClr val="FFFFFF"/>
                </a:solidFill>
                <a:latin typeface="Arial"/>
                <a:cs typeface="Arial"/>
              </a:rPr>
              <a:t>– </a:t>
            </a:r>
            <a:r>
              <a:rPr lang="en-US" sz="1250" i="1" spc="-5" dirty="0">
                <a:solidFill>
                  <a:srgbClr val="FFFFFF"/>
                </a:solidFill>
                <a:latin typeface="Arial"/>
                <a:cs typeface="Arial"/>
              </a:rPr>
              <a:t>56,80 BYN</a:t>
            </a:r>
            <a:endParaRPr sz="12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300" dirty="0">
              <a:latin typeface="Arial"/>
              <a:cs typeface="Arial"/>
            </a:endParaRPr>
          </a:p>
          <a:p>
            <a:pPr marL="241300" marR="5080" indent="-228600">
              <a:lnSpc>
                <a:spcPct val="125499"/>
              </a:lnSpc>
              <a:buChar char="•"/>
              <a:tabLst>
                <a:tab pos="240665" algn="l"/>
                <a:tab pos="241300" algn="l"/>
              </a:tabLst>
            </a:pPr>
            <a:r>
              <a:rPr sz="1050" spc="5" dirty="0">
                <a:solidFill>
                  <a:srgbClr val="FFFFFF"/>
                </a:solidFill>
                <a:latin typeface="Arial"/>
                <a:cs typeface="Arial"/>
              </a:rPr>
              <a:t>Удлиняющая </a:t>
            </a:r>
            <a:r>
              <a:rPr sz="1050" spc="15" dirty="0">
                <a:solidFill>
                  <a:srgbClr val="FFFFFF"/>
                </a:solidFill>
                <a:latin typeface="Arial"/>
                <a:cs typeface="Arial"/>
              </a:rPr>
              <a:t>тушь для</a:t>
            </a:r>
            <a:r>
              <a:rPr sz="1050" spc="-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FFFFFF"/>
                </a:solidFill>
                <a:latin typeface="Arial"/>
                <a:cs typeface="Arial"/>
              </a:rPr>
              <a:t>ресниц  </a:t>
            </a:r>
            <a:r>
              <a:rPr sz="1050" dirty="0">
                <a:solidFill>
                  <a:srgbClr val="FFFFFF"/>
                </a:solidFill>
                <a:latin typeface="Arial"/>
                <a:cs typeface="Arial"/>
              </a:rPr>
              <a:t>OnColour –</a:t>
            </a:r>
            <a:r>
              <a:rPr sz="105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FFFFFF"/>
                </a:solidFill>
                <a:latin typeface="Arial"/>
                <a:cs typeface="Arial"/>
              </a:rPr>
              <a:t>Черный</a:t>
            </a:r>
            <a:endParaRPr sz="10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FFFFFF"/>
              </a:buClr>
              <a:buFont typeface="Arial"/>
              <a:buChar char="•"/>
            </a:pPr>
            <a:endParaRPr sz="1350" dirty="0">
              <a:latin typeface="Arial"/>
              <a:cs typeface="Arial"/>
            </a:endParaRPr>
          </a:p>
          <a:p>
            <a:pPr marL="241300" marR="62865" indent="-228600">
              <a:lnSpc>
                <a:spcPct val="125499"/>
              </a:lnSpc>
              <a:buChar char="•"/>
              <a:tabLst>
                <a:tab pos="240665" algn="l"/>
                <a:tab pos="241300" algn="l"/>
              </a:tabLst>
            </a:pPr>
            <a:r>
              <a:rPr sz="1050" spc="10" dirty="0">
                <a:solidFill>
                  <a:srgbClr val="FFFFFF"/>
                </a:solidFill>
                <a:latin typeface="Arial"/>
                <a:cs typeface="Arial"/>
              </a:rPr>
              <a:t>Компактная </a:t>
            </a:r>
            <a:r>
              <a:rPr sz="1050" spc="5" dirty="0">
                <a:solidFill>
                  <a:srgbClr val="FFFFFF"/>
                </a:solidFill>
                <a:latin typeface="Arial"/>
                <a:cs typeface="Arial"/>
              </a:rPr>
              <a:t>пудра </a:t>
            </a:r>
            <a:r>
              <a:rPr sz="1050" dirty="0">
                <a:solidFill>
                  <a:srgbClr val="FFFFFF"/>
                </a:solidFill>
                <a:latin typeface="Arial"/>
                <a:cs typeface="Arial"/>
              </a:rPr>
              <a:t>OnColour</a:t>
            </a:r>
            <a:r>
              <a:rPr sz="1050" spc="-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FFFFFF"/>
                </a:solidFill>
                <a:latin typeface="Arial"/>
                <a:cs typeface="Arial"/>
              </a:rPr>
              <a:t>–  </a:t>
            </a:r>
            <a:r>
              <a:rPr sz="1050" spc="10" dirty="0">
                <a:solidFill>
                  <a:srgbClr val="FFFFFF"/>
                </a:solidFill>
                <a:latin typeface="Arial"/>
                <a:cs typeface="Arial"/>
              </a:rPr>
              <a:t>Фарфоровый</a:t>
            </a:r>
            <a:endParaRPr sz="10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FFFFFF"/>
              </a:buClr>
              <a:buFont typeface="Arial"/>
              <a:buChar char="•"/>
            </a:pPr>
            <a:endParaRPr sz="1350" dirty="0">
              <a:latin typeface="Arial"/>
              <a:cs typeface="Arial"/>
            </a:endParaRPr>
          </a:p>
          <a:p>
            <a:pPr marL="241300" marR="440690" indent="-228600">
              <a:lnSpc>
                <a:spcPct val="125499"/>
              </a:lnSpc>
              <a:buChar char="•"/>
              <a:tabLst>
                <a:tab pos="240665" algn="l"/>
                <a:tab pos="241300" algn="l"/>
              </a:tabLst>
            </a:pPr>
            <a:r>
              <a:rPr sz="1050" spc="-20" dirty="0">
                <a:solidFill>
                  <a:srgbClr val="FFFFFF"/>
                </a:solidFill>
                <a:latin typeface="Arial"/>
                <a:cs typeface="Arial"/>
              </a:rPr>
              <a:t>Тени </a:t>
            </a:r>
            <a:r>
              <a:rPr sz="1050" spc="15" dirty="0">
                <a:solidFill>
                  <a:srgbClr val="FFFFFF"/>
                </a:solidFill>
                <a:latin typeface="Arial"/>
                <a:cs typeface="Arial"/>
              </a:rPr>
              <a:t>для </a:t>
            </a:r>
            <a:r>
              <a:rPr sz="1050" spc="5" dirty="0">
                <a:solidFill>
                  <a:srgbClr val="FFFFFF"/>
                </a:solidFill>
                <a:latin typeface="Arial"/>
                <a:cs typeface="Arial"/>
              </a:rPr>
              <a:t>век </a:t>
            </a:r>
            <a:r>
              <a:rPr sz="1050" dirty="0">
                <a:solidFill>
                  <a:srgbClr val="FFFFFF"/>
                </a:solidFill>
                <a:latin typeface="Arial"/>
                <a:cs typeface="Arial"/>
              </a:rPr>
              <a:t>OnColour</a:t>
            </a:r>
            <a:r>
              <a:rPr sz="1050" spc="-2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FFFFFF"/>
                </a:solidFill>
                <a:latin typeface="Arial"/>
                <a:cs typeface="Arial"/>
              </a:rPr>
              <a:t>-  </a:t>
            </a:r>
            <a:r>
              <a:rPr sz="1050" spc="5" dirty="0">
                <a:solidFill>
                  <a:srgbClr val="FFFFFF"/>
                </a:solidFill>
                <a:latin typeface="Arial"/>
                <a:cs typeface="Arial"/>
              </a:rPr>
              <a:t>Мерцающий</a:t>
            </a:r>
            <a:r>
              <a:rPr sz="10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5" dirty="0">
                <a:solidFill>
                  <a:srgbClr val="FFFFFF"/>
                </a:solidFill>
                <a:latin typeface="Arial"/>
                <a:cs typeface="Arial"/>
              </a:rPr>
              <a:t>Беж</a:t>
            </a:r>
            <a:endParaRPr sz="10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FFFFFF"/>
              </a:buClr>
              <a:buFont typeface="Arial"/>
              <a:buChar char="•"/>
            </a:pPr>
            <a:endParaRPr sz="1350" dirty="0">
              <a:latin typeface="Arial"/>
              <a:cs typeface="Arial"/>
            </a:endParaRPr>
          </a:p>
          <a:p>
            <a:pPr marL="241300" marR="440690" indent="-228600">
              <a:lnSpc>
                <a:spcPct val="125499"/>
              </a:lnSpc>
              <a:spcBef>
                <a:spcPts val="5"/>
              </a:spcBef>
              <a:buChar char="•"/>
              <a:tabLst>
                <a:tab pos="240665" algn="l"/>
                <a:tab pos="241300" algn="l"/>
              </a:tabLst>
            </a:pPr>
            <a:r>
              <a:rPr sz="1050" spc="-20" dirty="0">
                <a:solidFill>
                  <a:srgbClr val="FFFFFF"/>
                </a:solidFill>
                <a:latin typeface="Arial"/>
                <a:cs typeface="Arial"/>
              </a:rPr>
              <a:t>Тени </a:t>
            </a:r>
            <a:r>
              <a:rPr sz="1050" spc="15" dirty="0">
                <a:solidFill>
                  <a:srgbClr val="FFFFFF"/>
                </a:solidFill>
                <a:latin typeface="Arial"/>
                <a:cs typeface="Arial"/>
              </a:rPr>
              <a:t>для </a:t>
            </a:r>
            <a:r>
              <a:rPr sz="1050" spc="5" dirty="0">
                <a:solidFill>
                  <a:srgbClr val="FFFFFF"/>
                </a:solidFill>
                <a:latin typeface="Arial"/>
                <a:cs typeface="Arial"/>
              </a:rPr>
              <a:t>век </a:t>
            </a:r>
            <a:r>
              <a:rPr sz="1050" dirty="0">
                <a:solidFill>
                  <a:srgbClr val="FFFFFF"/>
                </a:solidFill>
                <a:latin typeface="Arial"/>
                <a:cs typeface="Arial"/>
              </a:rPr>
              <a:t>OnColour</a:t>
            </a:r>
            <a:r>
              <a:rPr sz="1050" spc="-2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FFFFFF"/>
                </a:solidFill>
                <a:latin typeface="Arial"/>
                <a:cs typeface="Arial"/>
              </a:rPr>
              <a:t>-  </a:t>
            </a:r>
            <a:r>
              <a:rPr sz="1050" spc="10" dirty="0" err="1">
                <a:solidFill>
                  <a:srgbClr val="FFFFFF"/>
                </a:solidFill>
                <a:latin typeface="Arial"/>
                <a:cs typeface="Arial"/>
              </a:rPr>
              <a:t>Серебристый</a:t>
            </a:r>
            <a:r>
              <a:rPr sz="10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20" dirty="0" err="1">
                <a:solidFill>
                  <a:srgbClr val="FFFFFF"/>
                </a:solidFill>
                <a:latin typeface="Arial"/>
                <a:cs typeface="Arial"/>
              </a:rPr>
              <a:t>Тауп</a:t>
            </a:r>
            <a:endParaRPr lang="en-US" sz="1050" spc="-2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241300" marR="440690" indent="-228600">
              <a:lnSpc>
                <a:spcPct val="125499"/>
              </a:lnSpc>
              <a:spcBef>
                <a:spcPts val="5"/>
              </a:spcBef>
              <a:buChar char="•"/>
              <a:tabLst>
                <a:tab pos="240665" algn="l"/>
                <a:tab pos="241300" algn="l"/>
              </a:tabLst>
            </a:pPr>
            <a:endParaRPr lang="en-US" sz="1050" spc="-2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241300" marR="440690" indent="-228600">
              <a:lnSpc>
                <a:spcPct val="125499"/>
              </a:lnSpc>
              <a:spcBef>
                <a:spcPts val="5"/>
              </a:spcBef>
              <a:buChar char="•"/>
              <a:tabLst>
                <a:tab pos="240665" algn="l"/>
                <a:tab pos="241300" algn="l"/>
              </a:tabLst>
            </a:pPr>
            <a:r>
              <a:rPr lang="ru-RU" sz="1050" spc="-20" dirty="0">
                <a:solidFill>
                  <a:srgbClr val="FFFFFF"/>
                </a:solidFill>
                <a:latin typeface="Arial"/>
                <a:cs typeface="Arial"/>
              </a:rPr>
              <a:t>Лак для ногтей </a:t>
            </a:r>
            <a:r>
              <a:rPr lang="en-US" sz="1050" spc="-20" dirty="0" err="1">
                <a:solidFill>
                  <a:srgbClr val="FFFFFF"/>
                </a:solidFill>
                <a:latin typeface="Arial"/>
                <a:cs typeface="Arial"/>
              </a:rPr>
              <a:t>OnColour</a:t>
            </a:r>
            <a:r>
              <a:rPr lang="en-US" sz="1050" spc="-20" dirty="0">
                <a:solidFill>
                  <a:srgbClr val="FFFFFF"/>
                </a:solidFill>
                <a:latin typeface="Arial"/>
                <a:cs typeface="Arial"/>
              </a:rPr>
              <a:t> Flirty - </a:t>
            </a:r>
            <a:r>
              <a:rPr lang="ru-RU" sz="1050" spc="-20" dirty="0">
                <a:solidFill>
                  <a:srgbClr val="FFFFFF"/>
                </a:solidFill>
                <a:latin typeface="Arial"/>
                <a:cs typeface="Arial"/>
              </a:rPr>
              <a:t>Роза</a:t>
            </a:r>
            <a:endParaRPr sz="1050" spc="-2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48000" y="130911"/>
            <a:ext cx="6096000" cy="436667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30911"/>
            <a:ext cx="3048000" cy="4366895"/>
          </a:xfrm>
          <a:custGeom>
            <a:avLst/>
            <a:gdLst/>
            <a:ahLst/>
            <a:cxnLst/>
            <a:rect l="l" t="t" r="r" b="b"/>
            <a:pathLst>
              <a:path w="3048000" h="4366895">
                <a:moveTo>
                  <a:pt x="0" y="4366679"/>
                </a:moveTo>
                <a:lnTo>
                  <a:pt x="3048000" y="4366679"/>
                </a:lnTo>
                <a:lnTo>
                  <a:pt x="3048000" y="0"/>
                </a:lnTo>
                <a:lnTo>
                  <a:pt x="0" y="0"/>
                </a:lnTo>
                <a:lnTo>
                  <a:pt x="0" y="4366679"/>
                </a:lnTo>
                <a:close/>
              </a:path>
            </a:pathLst>
          </a:custGeom>
          <a:solidFill>
            <a:srgbClr val="00AF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4678" y="587132"/>
            <a:ext cx="1986280" cy="50736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50" spc="15" dirty="0"/>
              <a:t>Oriflame.</a:t>
            </a:r>
            <a:endParaRPr sz="1550"/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550" spc="25" dirty="0"/>
              <a:t>Внутри </a:t>
            </a:r>
            <a:r>
              <a:rPr sz="1550" spc="15" dirty="0"/>
              <a:t>–</a:t>
            </a:r>
            <a:r>
              <a:rPr sz="1550" spc="-190" dirty="0"/>
              <a:t> </a:t>
            </a:r>
            <a:r>
              <a:rPr sz="1550" spc="15" dirty="0"/>
              <a:t>открытия!</a:t>
            </a:r>
            <a:endParaRPr sz="1550"/>
          </a:p>
        </p:txBody>
      </p:sp>
      <p:sp>
        <p:nvSpPr>
          <p:cNvPr id="4" name="object 4"/>
          <p:cNvSpPr txBox="1"/>
          <p:nvPr/>
        </p:nvSpPr>
        <p:spPr>
          <a:xfrm>
            <a:off x="334678" y="1251295"/>
            <a:ext cx="2252345" cy="14204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50" i="1" spc="10" dirty="0">
                <a:solidFill>
                  <a:srgbClr val="FFFFFF"/>
                </a:solidFill>
                <a:latin typeface="Arial"/>
                <a:cs typeface="Arial"/>
              </a:rPr>
              <a:t>В </a:t>
            </a:r>
            <a:r>
              <a:rPr sz="1250" i="1" spc="15" dirty="0">
                <a:solidFill>
                  <a:srgbClr val="FFFFFF"/>
                </a:solidFill>
                <a:latin typeface="Arial"/>
                <a:cs typeface="Arial"/>
              </a:rPr>
              <a:t>каталоге </a:t>
            </a:r>
            <a:r>
              <a:rPr sz="1250" i="1" spc="5" dirty="0">
                <a:solidFill>
                  <a:srgbClr val="FFFFFF"/>
                </a:solidFill>
                <a:latin typeface="Arial"/>
                <a:cs typeface="Arial"/>
              </a:rPr>
              <a:t>– </a:t>
            </a:r>
            <a:r>
              <a:rPr lang="ru-RU" sz="1250" i="1" spc="-25" dirty="0">
                <a:solidFill>
                  <a:srgbClr val="FFFFFF"/>
                </a:solidFill>
                <a:latin typeface="Arial"/>
                <a:cs typeface="Arial"/>
              </a:rPr>
              <a:t>50,70 </a:t>
            </a:r>
            <a:r>
              <a:rPr lang="en-US" sz="1250" i="1" spc="-25" dirty="0">
                <a:solidFill>
                  <a:srgbClr val="FFFFFF"/>
                </a:solidFill>
                <a:latin typeface="Arial"/>
                <a:cs typeface="Arial"/>
              </a:rPr>
              <a:t>BYN</a:t>
            </a:r>
            <a:endParaRPr sz="12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300" dirty="0">
              <a:latin typeface="Arial"/>
              <a:cs typeface="Arial"/>
            </a:endParaRPr>
          </a:p>
          <a:p>
            <a:pPr marL="241300" marR="55880" indent="-228600">
              <a:lnSpc>
                <a:spcPct val="125499"/>
              </a:lnSpc>
              <a:buChar char="•"/>
              <a:tabLst>
                <a:tab pos="240665" algn="l"/>
                <a:tab pos="241300" algn="l"/>
              </a:tabLst>
            </a:pPr>
            <a:r>
              <a:rPr sz="1050" spc="15" dirty="0">
                <a:solidFill>
                  <a:srgbClr val="FFFFFF"/>
                </a:solidFill>
                <a:latin typeface="Arial"/>
                <a:cs typeface="Arial"/>
              </a:rPr>
              <a:t>Восстанавливающая</a:t>
            </a:r>
            <a:r>
              <a:rPr sz="105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FFFFFF"/>
                </a:solidFill>
                <a:latin typeface="Arial"/>
                <a:cs typeface="Arial"/>
              </a:rPr>
              <a:t>тканевая  маска </a:t>
            </a:r>
            <a:r>
              <a:rPr sz="1050" spc="15" dirty="0">
                <a:solidFill>
                  <a:srgbClr val="FFFFFF"/>
                </a:solidFill>
                <a:latin typeface="Arial"/>
                <a:cs typeface="Arial"/>
              </a:rPr>
              <a:t>для </a:t>
            </a:r>
            <a:r>
              <a:rPr sz="1050" spc="10" dirty="0" err="1">
                <a:solidFill>
                  <a:srgbClr val="FFFFFF"/>
                </a:solidFill>
                <a:latin typeface="Arial"/>
                <a:cs typeface="Arial"/>
              </a:rPr>
              <a:t>лица</a:t>
            </a:r>
            <a:r>
              <a:rPr sz="1050" spc="-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-5" dirty="0" err="1">
                <a:solidFill>
                  <a:srgbClr val="FFFFFF"/>
                </a:solidFill>
                <a:latin typeface="Arial"/>
                <a:cs typeface="Arial"/>
              </a:rPr>
              <a:t>NovAge</a:t>
            </a:r>
            <a:r>
              <a:rPr lang="en-US" sz="1050" spc="-5" dirty="0">
                <a:solidFill>
                  <a:srgbClr val="FFFFFF"/>
                </a:solidFill>
                <a:latin typeface="Arial"/>
                <a:cs typeface="Arial"/>
              </a:rPr>
              <a:t> (2</a:t>
            </a:r>
            <a:r>
              <a:rPr lang="ru-RU" sz="1050" spc="-5" dirty="0" err="1">
                <a:solidFill>
                  <a:srgbClr val="FFFFFF"/>
                </a:solidFill>
                <a:latin typeface="Arial"/>
                <a:cs typeface="Arial"/>
              </a:rPr>
              <a:t>шт</a:t>
            </a:r>
            <a:r>
              <a:rPr lang="ru-RU" sz="1050" spc="-5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sz="10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FFFFFF"/>
              </a:buClr>
              <a:buFont typeface="Arial"/>
              <a:buChar char="•"/>
            </a:pPr>
            <a:endParaRPr sz="1350" dirty="0">
              <a:latin typeface="Arial"/>
              <a:cs typeface="Arial"/>
            </a:endParaRPr>
          </a:p>
          <a:p>
            <a:pPr marL="241300" marR="5080" indent="-228600">
              <a:lnSpc>
                <a:spcPct val="125499"/>
              </a:lnSpc>
              <a:buChar char="•"/>
              <a:tabLst>
                <a:tab pos="240665" algn="l"/>
                <a:tab pos="241300" algn="l"/>
              </a:tabLst>
            </a:pPr>
            <a:r>
              <a:rPr sz="1050" spc="10" dirty="0">
                <a:solidFill>
                  <a:srgbClr val="FFFFFF"/>
                </a:solidFill>
                <a:latin typeface="Arial"/>
                <a:cs typeface="Arial"/>
              </a:rPr>
              <a:t>Обновляющий пилинг </a:t>
            </a:r>
            <a:r>
              <a:rPr sz="1050" spc="15" dirty="0">
                <a:solidFill>
                  <a:srgbClr val="FFFFFF"/>
                </a:solidFill>
                <a:latin typeface="Arial"/>
                <a:cs typeface="Arial"/>
              </a:rPr>
              <a:t>для</a:t>
            </a:r>
            <a:r>
              <a:rPr sz="1050" spc="-20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spc="10" dirty="0">
                <a:solidFill>
                  <a:srgbClr val="FFFFFF"/>
                </a:solidFill>
                <a:latin typeface="Arial"/>
                <a:cs typeface="Arial"/>
              </a:rPr>
              <a:t>лица  </a:t>
            </a:r>
            <a:r>
              <a:rPr sz="1050" spc="-10" dirty="0">
                <a:solidFill>
                  <a:srgbClr val="FFFFFF"/>
                </a:solidFill>
                <a:latin typeface="Arial"/>
                <a:cs typeface="Arial"/>
              </a:rPr>
              <a:t>NovAge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48000" y="130911"/>
            <a:ext cx="6096000" cy="436667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</TotalTime>
  <Words>1044</Words>
  <Application>Microsoft Office PowerPoint</Application>
  <PresentationFormat>Произвольный</PresentationFormat>
  <Paragraphs>262</Paragraphs>
  <Slides>30</Slides>
  <Notes>0</Notes>
  <HiddenSlides>4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3" baseType="lpstr">
      <vt:lpstr>Arial</vt:lpstr>
      <vt:lpstr>Calibri</vt:lpstr>
      <vt:lpstr>Office Theme</vt:lpstr>
      <vt:lpstr>Презентация PowerPoint</vt:lpstr>
      <vt:lpstr>«Просто узнай,  что внутри»</vt:lpstr>
      <vt:lpstr>Презентация PowerPoint</vt:lpstr>
      <vt:lpstr>Презентация PowerPoint</vt:lpstr>
      <vt:lpstr>Условия для Приглашающих Спонсоров</vt:lpstr>
      <vt:lpstr>Приглашай друзей и получай  наборы в подарок!</vt:lpstr>
      <vt:lpstr>Oriflame. Внутри – тренды!</vt:lpstr>
      <vt:lpstr>Oriflame. Внутри – настроение!</vt:lpstr>
      <vt:lpstr>Oriflame. Внутри – открытия!</vt:lpstr>
      <vt:lpstr>Oriflame. Внутри – любовь!</vt:lpstr>
      <vt:lpstr>Oriflame. Внутри – классика!</vt:lpstr>
      <vt:lpstr>Презентация PowerPoint</vt:lpstr>
      <vt:lpstr>Условия для новых Партнёров бренда Oriflame</vt:lpstr>
      <vt:lpstr>Помоги партнёру пройти Стартовую программу</vt:lpstr>
      <vt:lpstr>Узнай больше</vt:lpstr>
      <vt:lpstr>Подарки для новых  Партнёров бренда</vt:lpstr>
      <vt:lpstr>Подарки для новых  Партнёров бренда</vt:lpstr>
      <vt:lpstr>Тушь THE ONE  Double Effect</vt:lpstr>
      <vt:lpstr>Lost in You для неё и для него</vt:lpstr>
      <vt:lpstr>Наборы для Приглашающих  Спонсоров</vt:lpstr>
      <vt:lpstr>Наборы для  Приглашающих  Спонсоров</vt:lpstr>
      <vt:lpstr>Наборы для  Приглашающих  Спонсоров</vt:lpstr>
      <vt:lpstr>Тушь для ресниц THE ONE Double Effect – Черный</vt:lpstr>
      <vt:lpstr>Удлиняющая тушь для ресниц OnColour – Черный</vt:lpstr>
      <vt:lpstr>Восстанавливающая тканевая маска для лица NovAge</vt:lpstr>
      <vt:lpstr>Шампунь для придания объёма волосам  с зелёным чаем и личи</vt:lpstr>
      <vt:lpstr>Румяна-бронзер в шариках «Естественное Сияние»</vt:lpstr>
      <vt:lpstr>Oriflame. Просто узнай,  что внутри и оставайся  с нами!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Rusak, Anton</dc:creator>
  <cp:lastModifiedBy>Rusak, Anton</cp:lastModifiedBy>
  <cp:revision>19</cp:revision>
  <dcterms:created xsi:type="dcterms:W3CDTF">2021-01-14T13:29:08Z</dcterms:created>
  <dcterms:modified xsi:type="dcterms:W3CDTF">2021-01-20T07:32:35Z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2021-01-14T00:00:00Z</vt:filetime>
  </property>
  <property fmtid="{D5CDD505-2E9C-101B-9397-08002B2CF9AE}" pid="3" name="Creator">
    <vt:lpwstr>Adobe InDesign 14.0 (Macintosh)</vt:lpwstr>
  </property>
  <property fmtid="{D5CDD505-2E9C-101B-9397-08002B2CF9AE}" pid="4" name="LastSaved">
    <vt:filetime>2021-01-14T00:00:00Z</vt:filetime>
  </property>
  <property fmtid="{D5CDD505-2E9C-101B-9397-08002B2CF9AE}" pid="5" name="MSIP_Label_b029aa55-c717-49c7-96ad-42e953bc7712_Enabled">
    <vt:lpwstr>True</vt:lpwstr>
  </property>
  <property fmtid="{D5CDD505-2E9C-101B-9397-08002B2CF9AE}" pid="6" name="MSIP_Label_b029aa55-c717-49c7-96ad-42e953bc7712_SiteId">
    <vt:lpwstr>e46bc88e-1a4b-44ff-a158-1b9f7eb4561e</vt:lpwstr>
  </property>
  <property fmtid="{D5CDD505-2E9C-101B-9397-08002B2CF9AE}" pid="7" name="MSIP_Label_b029aa55-c717-49c7-96ad-42e953bc7712_Owner">
    <vt:lpwstr>AntonR@oriflame.com</vt:lpwstr>
  </property>
  <property fmtid="{D5CDD505-2E9C-101B-9397-08002B2CF9AE}" pid="8" name="MSIP_Label_b029aa55-c717-49c7-96ad-42e953bc7712_SetDate">
    <vt:lpwstr>2021-01-15T11:31:42.2495870Z</vt:lpwstr>
  </property>
  <property fmtid="{D5CDD505-2E9C-101B-9397-08002B2CF9AE}" pid="9" name="MSIP_Label_b029aa55-c717-49c7-96ad-42e953bc7712_Name">
    <vt:lpwstr>Internal</vt:lpwstr>
  </property>
  <property fmtid="{D5CDD505-2E9C-101B-9397-08002B2CF9AE}" pid="10" name="MSIP_Label_b029aa55-c717-49c7-96ad-42e953bc7712_Application">
    <vt:lpwstr>Microsoft Azure Information Protection</vt:lpwstr>
  </property>
  <property fmtid="{D5CDD505-2E9C-101B-9397-08002B2CF9AE}" pid="11" name="MSIP_Label_b029aa55-c717-49c7-96ad-42e953bc7712_Extended_MSFT_Method">
    <vt:lpwstr>Automatic</vt:lpwstr>
  </property>
  <property fmtid="{D5CDD505-2E9C-101B-9397-08002B2CF9AE}" pid="12" name="Sensitivity">
    <vt:lpwstr>Internal</vt:lpwstr>
  </property>
</Properties>
</file>