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x="9144000" cy="5149850"/>
  <p:notesSz cx="9144000" cy="5149850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93"/>
    <p:restoredTop sz="78193" autoAdjust="0"/>
  </p:normalViewPr>
  <p:slideViewPr>
    <p:cSldViewPr>
      <p:cViewPr varScale="1">
        <p:scale>
          <a:sx n="70" d="100"/>
          <a:sy n="70" d="100"/>
        </p:scale>
        <p:origin x="1590" y="66"/>
      </p:cViewPr>
      <p:guideLst>
        <p:guide orient="horz" pos="134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8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8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AE96E8-F61C-F346-8F3A-0BE7D78F6E39}" type="datetimeFigureOut">
              <a:rPr lang="en-RU" smtClean="0"/>
              <a:t>02/11/2021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30538" y="644525"/>
            <a:ext cx="3082925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2478088"/>
            <a:ext cx="7315200" cy="20288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891088"/>
            <a:ext cx="3962400" cy="258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4891088"/>
            <a:ext cx="3962400" cy="258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7D941C-CEC1-3C45-89AC-99F5294640E1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79981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riflame.ru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D941C-CEC1-3C45-89AC-99F5294640E1}" type="slidenum">
              <a:rPr lang="en-RU" smtClean="0"/>
              <a:t>2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89683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Набор состоит из 3х продуктов: </a:t>
            </a: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35892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Очищающее средство для душа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Beautanicals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35890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Восстанавливающий кондиционер для волос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Beautanicals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35891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Восстанавливающий шампунь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Beautanicals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D941C-CEC1-3C45-89AC-99F5294640E1}" type="slidenum">
              <a:rPr lang="en-RU" smtClean="0"/>
              <a:t>3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46572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поучаствовать: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Сделай заказ от 50 ББ* и более в каталоге №03 (14.02-06.03.2021)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Сделай заказ от 50 ББ и более в каталоге №04 (07-27. 03.2021)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Добавь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Набор </a:t>
            </a:r>
            <a:r>
              <a:rPr lang="ru-RU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Beautanicals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(код 546359) в заказ в каталоге №04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всего за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8,99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BYN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(6  ББ). На втором шаге оформления заказа (вкладка «Предложения»)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*Для участия в акции нужно сделать </a:t>
            </a:r>
            <a:r>
              <a:rPr lang="ru-R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один заказ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сумму 50 ББ и выше в каталоге №3 и один заказ на 50 ББ и выше в каталоге №4. Балл Бонуса (ББ) – условный цифровой показатель, который присваивается каждому продукту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Oriflame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указывается в каталоге. Участие в акции (возможность купить набор за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8,99 BYN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аннулируется, если произошел возврат продукции и один или оба квалификационных заказа стали меньше, чем 50 ББ.</a:t>
            </a:r>
          </a:p>
          <a:p>
            <a:endParaRPr lang="ru-RU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продукт закончится на складе, компания оставляет за собой право предложить равноценную замену.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Подробная информация, в том числе: информация об организаторе акции, о правилах и сроках ее проведения, товарах, участвующих в акции, сроках и порядке их получения указана на сайте организатора </a:t>
            </a:r>
            <a:r>
              <a:rPr lang="ru-RU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www.oriflame.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D941C-CEC1-3C45-89AC-99F5294640E1}" type="slidenum">
              <a:rPr lang="en-RU" smtClean="0"/>
              <a:t>4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294939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Набор необходимо добавить в заказ от 50 ББ и более или любой последующий заказ в каталоге №4 на втором шаге оформления заказа на вкладке «Предложения». Если продукт закончится на складе, компания оставляет за собой право предложить равноценную замену.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D941C-CEC1-3C45-89AC-99F5294640E1}" type="slidenum">
              <a:rPr lang="en-RU" smtClean="0"/>
              <a:t>5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027141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Используй этот инструмент в работе с командой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D941C-CEC1-3C45-89AC-99F5294640E1}" type="slidenum">
              <a:rPr lang="en-RU" smtClean="0"/>
              <a:t>6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92279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D941C-CEC1-3C45-89AC-99F5294640E1}" type="slidenum">
              <a:rPr lang="en-RU" smtClean="0"/>
              <a:t>8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577031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67501" y="4292495"/>
            <a:ext cx="1914459" cy="6585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 userDrawn="1"/>
        </p:nvSpPr>
        <p:spPr>
          <a:xfrm>
            <a:off x="6095999" y="457"/>
            <a:ext cx="3048000" cy="4295775"/>
          </a:xfrm>
          <a:custGeom>
            <a:avLst/>
            <a:gdLst/>
            <a:ahLst/>
            <a:cxnLst/>
            <a:rect l="l" t="t" r="r" b="b"/>
            <a:pathLst>
              <a:path w="3048000" h="4295775">
                <a:moveTo>
                  <a:pt x="3048000" y="0"/>
                </a:moveTo>
                <a:lnTo>
                  <a:pt x="0" y="0"/>
                </a:lnTo>
                <a:lnTo>
                  <a:pt x="0" y="4295203"/>
                </a:lnTo>
                <a:lnTo>
                  <a:pt x="3048000" y="4295203"/>
                </a:lnTo>
                <a:lnTo>
                  <a:pt x="3048000" y="0"/>
                </a:lnTo>
                <a:close/>
              </a:path>
            </a:pathLst>
          </a:custGeom>
          <a:solidFill>
            <a:srgbClr val="B2E7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00" b="1" i="0">
                <a:solidFill>
                  <a:srgbClr val="61666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200" b="1" i="0">
                <a:solidFill>
                  <a:srgbClr val="61666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00" b="1" i="0">
                <a:solidFill>
                  <a:srgbClr val="61666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4465"/>
            <a:ext cx="3977640" cy="33989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4465"/>
            <a:ext cx="3977640" cy="33989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922648" y="4544364"/>
            <a:ext cx="1298707" cy="4467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130911"/>
            <a:ext cx="3048000" cy="4366895"/>
          </a:xfrm>
          <a:custGeom>
            <a:avLst/>
            <a:gdLst/>
            <a:ahLst/>
            <a:cxnLst/>
            <a:rect l="l" t="t" r="r" b="b"/>
            <a:pathLst>
              <a:path w="3048000" h="4366895">
                <a:moveTo>
                  <a:pt x="3048000" y="0"/>
                </a:moveTo>
                <a:lnTo>
                  <a:pt x="0" y="0"/>
                </a:lnTo>
                <a:lnTo>
                  <a:pt x="0" y="4366679"/>
                </a:lnTo>
                <a:lnTo>
                  <a:pt x="3048000" y="4366679"/>
                </a:lnTo>
                <a:lnTo>
                  <a:pt x="3048000" y="0"/>
                </a:lnTo>
                <a:close/>
              </a:path>
            </a:pathLst>
          </a:custGeom>
          <a:solidFill>
            <a:srgbClr val="B2E7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3048000" y="130911"/>
            <a:ext cx="6096000" cy="43666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00" b="1" i="0">
                <a:solidFill>
                  <a:srgbClr val="61666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80747" y="4302531"/>
            <a:ext cx="1890114" cy="651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61269" y="1243304"/>
            <a:ext cx="2020570" cy="817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00" b="1" i="0">
                <a:solidFill>
                  <a:srgbClr val="61666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13556" y="1830779"/>
            <a:ext cx="7700009" cy="1969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00" b="1" i="0">
                <a:solidFill>
                  <a:srgbClr val="61666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9360"/>
            <a:ext cx="2926080" cy="257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9360"/>
            <a:ext cx="2103120" cy="257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9360"/>
            <a:ext cx="2103120" cy="257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186067"/>
            <a:ext cx="9144000" cy="47700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86067"/>
            <a:ext cx="4127574" cy="47700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689602" y="2655322"/>
            <a:ext cx="3454397" cy="2300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2339246"/>
            <a:ext cx="2407894" cy="26168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626173" y="186067"/>
            <a:ext cx="2517827" cy="252158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А</a:t>
            </a:r>
            <a:r>
              <a:rPr spc="-20" dirty="0"/>
              <a:t>к</a:t>
            </a:r>
            <a:r>
              <a:rPr spc="-15" dirty="0"/>
              <a:t>ц</a:t>
            </a:r>
            <a:r>
              <a:rPr spc="-20" dirty="0"/>
              <a:t>и</a:t>
            </a:r>
            <a:r>
              <a:rPr dirty="0"/>
              <a:t>я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317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25"/>
              </a:spcBef>
            </a:pPr>
            <a:r>
              <a:rPr spc="-35" dirty="0"/>
              <a:t>«Натуральная</a:t>
            </a:r>
            <a:r>
              <a:rPr spc="-60" dirty="0"/>
              <a:t> </a:t>
            </a:r>
            <a:r>
              <a:rPr spc="-45" dirty="0"/>
              <a:t>красота»</a:t>
            </a:r>
          </a:p>
          <a:p>
            <a:pPr marR="175260" algn="ctr">
              <a:lnSpc>
                <a:spcPct val="100000"/>
              </a:lnSpc>
              <a:spcBef>
                <a:spcPts val="730"/>
              </a:spcBef>
            </a:pPr>
            <a:r>
              <a:rPr sz="2200" b="0" dirty="0">
                <a:latin typeface="Arial"/>
                <a:cs typeface="Arial"/>
              </a:rPr>
              <a:t>С </a:t>
            </a:r>
            <a:r>
              <a:rPr sz="2200" b="0" spc="-65" dirty="0">
                <a:latin typeface="Arial"/>
                <a:cs typeface="Arial"/>
              </a:rPr>
              <a:t>14 </a:t>
            </a:r>
            <a:r>
              <a:rPr sz="2200" b="0" spc="5" dirty="0">
                <a:latin typeface="Arial"/>
                <a:cs typeface="Arial"/>
              </a:rPr>
              <a:t>февраля по </a:t>
            </a:r>
            <a:r>
              <a:rPr sz="2200" b="0" spc="-20" dirty="0">
                <a:latin typeface="Arial"/>
                <a:cs typeface="Arial"/>
              </a:rPr>
              <a:t>27 </a:t>
            </a:r>
            <a:r>
              <a:rPr sz="2200" b="0" spc="-5" dirty="0">
                <a:latin typeface="Arial"/>
                <a:cs typeface="Arial"/>
              </a:rPr>
              <a:t>марта </a:t>
            </a:r>
            <a:r>
              <a:rPr sz="2200" b="0" spc="-35" dirty="0">
                <a:latin typeface="Arial"/>
                <a:cs typeface="Arial"/>
              </a:rPr>
              <a:t>2021 </a:t>
            </a:r>
            <a:r>
              <a:rPr sz="2200" b="0" spc="5" dirty="0">
                <a:latin typeface="Arial"/>
                <a:cs typeface="Arial"/>
              </a:rPr>
              <a:t>года</a:t>
            </a:r>
            <a:r>
              <a:rPr sz="2200" b="0" spc="70" dirty="0">
                <a:latin typeface="Arial"/>
                <a:cs typeface="Arial"/>
              </a:rPr>
              <a:t> </a:t>
            </a:r>
            <a:r>
              <a:rPr sz="2200" b="0" spc="5" dirty="0">
                <a:latin typeface="Arial"/>
                <a:cs typeface="Arial"/>
              </a:rPr>
              <a:t>включительно</a:t>
            </a:r>
            <a:endParaRPr sz="2200" dirty="0">
              <a:latin typeface="Arial"/>
              <a:cs typeface="Arial"/>
            </a:endParaRPr>
          </a:p>
          <a:p>
            <a:pPr marR="175260" algn="ctr">
              <a:lnSpc>
                <a:spcPct val="100000"/>
              </a:lnSpc>
              <a:spcBef>
                <a:spcPts val="1335"/>
              </a:spcBef>
            </a:pPr>
            <a:r>
              <a:rPr sz="2200" b="0" spc="-5" dirty="0">
                <a:latin typeface="Arial"/>
                <a:cs typeface="Arial"/>
              </a:rPr>
              <a:t>(каталоги </a:t>
            </a:r>
            <a:r>
              <a:rPr sz="2200" b="0" spc="-10" dirty="0">
                <a:latin typeface="Arial"/>
                <a:cs typeface="Arial"/>
              </a:rPr>
              <a:t>№3 </a:t>
            </a:r>
            <a:r>
              <a:rPr sz="2200" b="0" dirty="0">
                <a:latin typeface="Arial"/>
                <a:cs typeface="Arial"/>
              </a:rPr>
              <a:t>- </a:t>
            </a:r>
            <a:r>
              <a:rPr sz="2200" b="0" spc="-65" dirty="0">
                <a:latin typeface="Arial"/>
                <a:cs typeface="Arial"/>
              </a:rPr>
              <a:t>4).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8D32921C-8909-F84C-B326-3A3ED05026E7}"/>
              </a:ext>
            </a:extLst>
          </p:cNvPr>
          <p:cNvSpPr/>
          <p:nvPr/>
        </p:nvSpPr>
        <p:spPr>
          <a:xfrm>
            <a:off x="6626173" y="186067"/>
            <a:ext cx="2517825" cy="252158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35ECC3B3-1356-8149-9F4E-9BF011845F70}"/>
              </a:ext>
            </a:extLst>
          </p:cNvPr>
          <p:cNvSpPr/>
          <p:nvPr/>
        </p:nvSpPr>
        <p:spPr>
          <a:xfrm>
            <a:off x="5689602" y="2655316"/>
            <a:ext cx="3454397" cy="23007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0">
            <a:extLst>
              <a:ext uri="{FF2B5EF4-FFF2-40B4-BE49-F238E27FC236}">
                <a16:creationId xmlns:a16="http://schemas.microsoft.com/office/drawing/2014/main" id="{50AA1E32-737D-D046-851C-A71F05AEB547}"/>
              </a:ext>
            </a:extLst>
          </p:cNvPr>
          <p:cNvSpPr/>
          <p:nvPr/>
        </p:nvSpPr>
        <p:spPr>
          <a:xfrm>
            <a:off x="0" y="2339238"/>
            <a:ext cx="2150732" cy="261683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25950" y="1027480"/>
            <a:ext cx="2592636" cy="1599733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 algn="ctr">
              <a:lnSpc>
                <a:spcPct val="92400"/>
              </a:lnSpc>
              <a:spcBef>
                <a:spcPts val="325"/>
              </a:spcBef>
            </a:pPr>
            <a:r>
              <a:rPr sz="2500" b="1" dirty="0">
                <a:solidFill>
                  <a:srgbClr val="61666A"/>
                </a:solidFill>
                <a:latin typeface="Arial"/>
                <a:cs typeface="Arial"/>
              </a:rPr>
              <a:t>Хочешь</a:t>
            </a:r>
            <a:r>
              <a:rPr sz="2500" b="1" spc="-15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2500" b="1" spc="15" dirty="0">
                <a:solidFill>
                  <a:srgbClr val="61666A"/>
                </a:solidFill>
                <a:latin typeface="Arial"/>
                <a:cs typeface="Arial"/>
              </a:rPr>
              <a:t>набор  </a:t>
            </a:r>
            <a:r>
              <a:rPr sz="2500" b="1" spc="10" dirty="0">
                <a:solidFill>
                  <a:srgbClr val="61666A"/>
                </a:solidFill>
                <a:latin typeface="Arial"/>
                <a:cs typeface="Arial"/>
              </a:rPr>
              <a:t>Beautanicals  </a:t>
            </a:r>
            <a:r>
              <a:rPr sz="2500" b="1" spc="20" dirty="0">
                <a:solidFill>
                  <a:srgbClr val="61666A"/>
                </a:solidFill>
                <a:latin typeface="Arial"/>
                <a:cs typeface="Arial"/>
              </a:rPr>
              <a:t>всего</a:t>
            </a:r>
            <a:r>
              <a:rPr sz="2500" b="1" spc="-7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2500" b="1" spc="10" dirty="0">
                <a:solidFill>
                  <a:srgbClr val="61666A"/>
                </a:solidFill>
                <a:latin typeface="Arial"/>
                <a:cs typeface="Arial"/>
              </a:rPr>
              <a:t>за</a:t>
            </a:r>
            <a:endParaRPr sz="2500" dirty="0">
              <a:latin typeface="Arial"/>
              <a:cs typeface="Arial"/>
            </a:endParaRPr>
          </a:p>
          <a:p>
            <a:pPr algn="ctr">
              <a:lnSpc>
                <a:spcPts val="4400"/>
              </a:lnSpc>
            </a:pPr>
            <a:r>
              <a:rPr lang="ru-RU" sz="2400" b="1" spc="40" dirty="0">
                <a:solidFill>
                  <a:srgbClr val="DF0517"/>
                </a:solidFill>
                <a:latin typeface="Arial"/>
                <a:cs typeface="Arial"/>
              </a:rPr>
              <a:t>8,99 </a:t>
            </a:r>
            <a:r>
              <a:rPr lang="en-US" sz="2400" b="1" spc="40" dirty="0">
                <a:solidFill>
                  <a:srgbClr val="DF0517"/>
                </a:solidFill>
                <a:latin typeface="Arial"/>
                <a:cs typeface="Arial"/>
              </a:rPr>
              <a:t>BYN</a:t>
            </a:r>
            <a:r>
              <a:rPr lang="en-US" sz="2500" b="1" spc="5" dirty="0">
                <a:solidFill>
                  <a:srgbClr val="DF0517"/>
                </a:solidFill>
                <a:latin typeface="Arial"/>
                <a:cs typeface="Arial"/>
              </a:rPr>
              <a:t>?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96873" y="2810370"/>
            <a:ext cx="24561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9710" marR="212090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61666A"/>
                </a:solidFill>
                <a:latin typeface="Arial"/>
                <a:cs typeface="Arial"/>
              </a:rPr>
              <a:t>А </a:t>
            </a:r>
            <a:r>
              <a:rPr sz="1200" spc="-5" dirty="0">
                <a:solidFill>
                  <a:srgbClr val="61666A"/>
                </a:solidFill>
                <a:latin typeface="Arial"/>
                <a:cs typeface="Arial"/>
              </a:rPr>
              <a:t>ещё это </a:t>
            </a:r>
            <a:r>
              <a:rPr sz="1200" spc="5" dirty="0">
                <a:solidFill>
                  <a:srgbClr val="61666A"/>
                </a:solidFill>
                <a:latin typeface="Arial"/>
                <a:cs typeface="Arial"/>
              </a:rPr>
              <a:t>крайне выгодно</a:t>
            </a:r>
            <a:r>
              <a:rPr sz="1200" spc="-10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61666A"/>
                </a:solidFill>
                <a:latin typeface="Arial"/>
                <a:cs typeface="Arial"/>
              </a:rPr>
              <a:t>–  </a:t>
            </a:r>
            <a:r>
              <a:rPr sz="1200" spc="5" dirty="0">
                <a:solidFill>
                  <a:srgbClr val="61666A"/>
                </a:solidFill>
                <a:latin typeface="Arial"/>
                <a:cs typeface="Arial"/>
              </a:rPr>
              <a:t>стоимость</a:t>
            </a:r>
            <a:r>
              <a:rPr sz="1200" spc="-1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61666A"/>
                </a:solidFill>
                <a:latin typeface="Arial"/>
                <a:cs typeface="Arial"/>
              </a:rPr>
              <a:t>набора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200" spc="5" dirty="0">
                <a:solidFill>
                  <a:srgbClr val="61666A"/>
                </a:solidFill>
                <a:latin typeface="Arial"/>
                <a:cs typeface="Arial"/>
              </a:rPr>
              <a:t>по </a:t>
            </a:r>
            <a:r>
              <a:rPr sz="1200" dirty="0">
                <a:solidFill>
                  <a:srgbClr val="61666A"/>
                </a:solidFill>
                <a:latin typeface="Arial"/>
                <a:cs typeface="Arial"/>
              </a:rPr>
              <a:t>ценам </a:t>
            </a:r>
            <a:r>
              <a:rPr sz="1200" spc="5" dirty="0">
                <a:solidFill>
                  <a:srgbClr val="61666A"/>
                </a:solidFill>
                <a:latin typeface="Arial"/>
                <a:cs typeface="Arial"/>
              </a:rPr>
              <a:t>каталога </a:t>
            </a:r>
            <a:r>
              <a:rPr sz="1200" dirty="0">
                <a:solidFill>
                  <a:srgbClr val="61666A"/>
                </a:solidFill>
                <a:latin typeface="Arial"/>
                <a:cs typeface="Arial"/>
              </a:rPr>
              <a:t>= </a:t>
            </a:r>
            <a:r>
              <a:rPr lang="en-US" sz="1200" spc="-15" dirty="0">
                <a:solidFill>
                  <a:srgbClr val="61666A"/>
                </a:solidFill>
                <a:latin typeface="Arial"/>
                <a:cs typeface="Arial"/>
              </a:rPr>
              <a:t>31,12 BYN</a:t>
            </a:r>
            <a:r>
              <a:rPr sz="1200" spc="-5" dirty="0">
                <a:solidFill>
                  <a:srgbClr val="61666A"/>
                </a:solidFill>
                <a:latin typeface="Arial"/>
                <a:cs typeface="Arial"/>
              </a:rPr>
              <a:t>!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4" name="bg object 18">
            <a:extLst>
              <a:ext uri="{FF2B5EF4-FFF2-40B4-BE49-F238E27FC236}">
                <a16:creationId xmlns:a16="http://schemas.microsoft.com/office/drawing/2014/main" id="{EDA97B3C-22E5-3940-BA64-B9910BE8736F}"/>
              </a:ext>
            </a:extLst>
          </p:cNvPr>
          <p:cNvSpPr/>
          <p:nvPr/>
        </p:nvSpPr>
        <p:spPr>
          <a:xfrm>
            <a:off x="0" y="171005"/>
            <a:ext cx="6096000" cy="49733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bg object 21">
            <a:extLst>
              <a:ext uri="{FF2B5EF4-FFF2-40B4-BE49-F238E27FC236}">
                <a16:creationId xmlns:a16="http://schemas.microsoft.com/office/drawing/2014/main" id="{93CA0F3B-B251-6B44-AC0A-36D14E4F79FD}"/>
              </a:ext>
            </a:extLst>
          </p:cNvPr>
          <p:cNvSpPr/>
          <p:nvPr/>
        </p:nvSpPr>
        <p:spPr>
          <a:xfrm>
            <a:off x="0" y="3577463"/>
            <a:ext cx="6096000" cy="15669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bg object 25">
            <a:extLst>
              <a:ext uri="{FF2B5EF4-FFF2-40B4-BE49-F238E27FC236}">
                <a16:creationId xmlns:a16="http://schemas.microsoft.com/office/drawing/2014/main" id="{487861C8-02C7-D140-8FDC-5AE5D9D44520}"/>
              </a:ext>
            </a:extLst>
          </p:cNvPr>
          <p:cNvSpPr/>
          <p:nvPr/>
        </p:nvSpPr>
        <p:spPr>
          <a:xfrm>
            <a:off x="3411575" y="758482"/>
            <a:ext cx="2684424" cy="41807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bg object 27">
            <a:extLst>
              <a:ext uri="{FF2B5EF4-FFF2-40B4-BE49-F238E27FC236}">
                <a16:creationId xmlns:a16="http://schemas.microsoft.com/office/drawing/2014/main" id="{9217DFC5-6030-4743-96DD-D28C0490B8C0}"/>
              </a:ext>
            </a:extLst>
          </p:cNvPr>
          <p:cNvSpPr/>
          <p:nvPr/>
        </p:nvSpPr>
        <p:spPr>
          <a:xfrm>
            <a:off x="4883480" y="2321534"/>
            <a:ext cx="1212519" cy="28228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bg object 29">
            <a:extLst>
              <a:ext uri="{FF2B5EF4-FFF2-40B4-BE49-F238E27FC236}">
                <a16:creationId xmlns:a16="http://schemas.microsoft.com/office/drawing/2014/main" id="{A74CB61C-D954-524B-8BA3-9111A95A1C9C}"/>
              </a:ext>
            </a:extLst>
          </p:cNvPr>
          <p:cNvSpPr/>
          <p:nvPr/>
        </p:nvSpPr>
        <p:spPr>
          <a:xfrm>
            <a:off x="2312923" y="406108"/>
            <a:ext cx="2031187" cy="43892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31">
            <a:extLst>
              <a:ext uri="{FF2B5EF4-FFF2-40B4-BE49-F238E27FC236}">
                <a16:creationId xmlns:a16="http://schemas.microsoft.com/office/drawing/2014/main" id="{47C3CCD0-3AA8-8543-94A4-B6C8FE63D79B}"/>
              </a:ext>
            </a:extLst>
          </p:cNvPr>
          <p:cNvSpPr/>
          <p:nvPr/>
        </p:nvSpPr>
        <p:spPr>
          <a:xfrm>
            <a:off x="3659111" y="374917"/>
            <a:ext cx="2031174" cy="43386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33">
            <a:extLst>
              <a:ext uri="{FF2B5EF4-FFF2-40B4-BE49-F238E27FC236}">
                <a16:creationId xmlns:a16="http://schemas.microsoft.com/office/drawing/2014/main" id="{0C23AB42-CB68-FF44-B4D8-8915EDA5174B}"/>
              </a:ext>
            </a:extLst>
          </p:cNvPr>
          <p:cNvSpPr/>
          <p:nvPr/>
        </p:nvSpPr>
        <p:spPr>
          <a:xfrm>
            <a:off x="0" y="4474416"/>
            <a:ext cx="884555" cy="69215"/>
          </a:xfrm>
          <a:custGeom>
            <a:avLst/>
            <a:gdLst/>
            <a:ahLst/>
            <a:cxnLst/>
            <a:rect l="l" t="t" r="r" b="b"/>
            <a:pathLst>
              <a:path w="884555" h="69214">
                <a:moveTo>
                  <a:pt x="142176" y="0"/>
                </a:moveTo>
                <a:lnTo>
                  <a:pt x="0" y="665"/>
                </a:lnTo>
                <a:lnTo>
                  <a:pt x="0" y="68118"/>
                </a:lnTo>
                <a:lnTo>
                  <a:pt x="142176" y="68783"/>
                </a:lnTo>
                <a:lnTo>
                  <a:pt x="376666" y="67030"/>
                </a:lnTo>
                <a:lnTo>
                  <a:pt x="580317" y="62149"/>
                </a:lnTo>
                <a:lnTo>
                  <a:pt x="692917" y="57436"/>
                </a:lnTo>
                <a:lnTo>
                  <a:pt x="740910" y="54705"/>
                </a:lnTo>
                <a:lnTo>
                  <a:pt x="782760" y="51752"/>
                </a:lnTo>
                <a:lnTo>
                  <a:pt x="846226" y="45264"/>
                </a:lnTo>
                <a:lnTo>
                  <a:pt x="884046" y="34391"/>
                </a:lnTo>
                <a:lnTo>
                  <a:pt x="879693" y="30645"/>
                </a:lnTo>
                <a:lnTo>
                  <a:pt x="818016" y="20190"/>
                </a:lnTo>
                <a:lnTo>
                  <a:pt x="740910" y="14083"/>
                </a:lnTo>
                <a:lnTo>
                  <a:pt x="692917" y="11351"/>
                </a:lnTo>
                <a:lnTo>
                  <a:pt x="580317" y="6637"/>
                </a:lnTo>
                <a:lnTo>
                  <a:pt x="376666" y="1754"/>
                </a:lnTo>
                <a:lnTo>
                  <a:pt x="142176" y="0"/>
                </a:lnTo>
                <a:close/>
              </a:path>
            </a:pathLst>
          </a:custGeom>
          <a:solidFill>
            <a:srgbClr val="231F20">
              <a:alpha val="54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35">
            <a:extLst>
              <a:ext uri="{FF2B5EF4-FFF2-40B4-BE49-F238E27FC236}">
                <a16:creationId xmlns:a16="http://schemas.microsoft.com/office/drawing/2014/main" id="{011F073D-6EC8-054F-80FF-DF73CA6DF272}"/>
              </a:ext>
            </a:extLst>
          </p:cNvPr>
          <p:cNvSpPr/>
          <p:nvPr/>
        </p:nvSpPr>
        <p:spPr>
          <a:xfrm>
            <a:off x="0" y="804494"/>
            <a:ext cx="941324" cy="3708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20">
            <a:extLst>
              <a:ext uri="{FF2B5EF4-FFF2-40B4-BE49-F238E27FC236}">
                <a16:creationId xmlns:a16="http://schemas.microsoft.com/office/drawing/2014/main" id="{8E0174DD-5069-6B41-93C8-D4E339772864}"/>
              </a:ext>
            </a:extLst>
          </p:cNvPr>
          <p:cNvSpPr/>
          <p:nvPr/>
        </p:nvSpPr>
        <p:spPr>
          <a:xfrm>
            <a:off x="2113914" y="307060"/>
            <a:ext cx="1121092" cy="142554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24">
            <a:extLst>
              <a:ext uri="{FF2B5EF4-FFF2-40B4-BE49-F238E27FC236}">
                <a16:creationId xmlns:a16="http://schemas.microsoft.com/office/drawing/2014/main" id="{099F03C3-A308-4D4B-9ECC-53D0485D0F4F}"/>
              </a:ext>
            </a:extLst>
          </p:cNvPr>
          <p:cNvSpPr/>
          <p:nvPr/>
        </p:nvSpPr>
        <p:spPr>
          <a:xfrm>
            <a:off x="0" y="374916"/>
            <a:ext cx="2401684" cy="28950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8">
            <a:extLst>
              <a:ext uri="{FF2B5EF4-FFF2-40B4-BE49-F238E27FC236}">
                <a16:creationId xmlns:a16="http://schemas.microsoft.com/office/drawing/2014/main" id="{468F7929-5152-634E-8B4F-931142B5CF01}"/>
              </a:ext>
            </a:extLst>
          </p:cNvPr>
          <p:cNvSpPr/>
          <p:nvPr/>
        </p:nvSpPr>
        <p:spPr>
          <a:xfrm>
            <a:off x="0" y="1027480"/>
            <a:ext cx="3478707" cy="411692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40">
            <a:extLst>
              <a:ext uri="{FF2B5EF4-FFF2-40B4-BE49-F238E27FC236}">
                <a16:creationId xmlns:a16="http://schemas.microsoft.com/office/drawing/2014/main" id="{485E3E34-9D63-4643-ABA4-DCDF964A5AC7}"/>
              </a:ext>
            </a:extLst>
          </p:cNvPr>
          <p:cNvSpPr/>
          <p:nvPr/>
        </p:nvSpPr>
        <p:spPr>
          <a:xfrm>
            <a:off x="1091935" y="184708"/>
            <a:ext cx="1750489" cy="46423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A picture containing bottle, indoor, counter, arranged&#10;&#10;Description automatically generated">
            <a:extLst>
              <a:ext uri="{FF2B5EF4-FFF2-40B4-BE49-F238E27FC236}">
                <a16:creationId xmlns:a16="http://schemas.microsoft.com/office/drawing/2014/main" id="{80E1FF72-B222-724F-89FF-9AF50751D3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0"/>
          <a:stretch/>
        </p:blipFill>
        <p:spPr>
          <a:xfrm>
            <a:off x="3048634" y="3175"/>
            <a:ext cx="6095365" cy="5143500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0" y="5080"/>
            <a:ext cx="3048635" cy="4296410"/>
          </a:xfrm>
          <a:custGeom>
            <a:avLst/>
            <a:gdLst/>
            <a:ahLst/>
            <a:cxnLst/>
            <a:rect l="l" t="t" r="r" b="b"/>
            <a:pathLst>
              <a:path w="3048635" h="4296410">
                <a:moveTo>
                  <a:pt x="3048533" y="0"/>
                </a:moveTo>
                <a:lnTo>
                  <a:pt x="0" y="0"/>
                </a:lnTo>
                <a:lnTo>
                  <a:pt x="0" y="4295787"/>
                </a:lnTo>
                <a:lnTo>
                  <a:pt x="3048533" y="4295787"/>
                </a:lnTo>
                <a:lnTo>
                  <a:pt x="3048533" y="0"/>
                </a:lnTo>
                <a:close/>
              </a:path>
            </a:pathLst>
          </a:custGeom>
          <a:solidFill>
            <a:srgbClr val="B2E7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65100" y="577570"/>
            <a:ext cx="2655570" cy="3274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5590" marR="206375" algn="ctr">
              <a:lnSpc>
                <a:spcPct val="100000"/>
              </a:lnSpc>
              <a:spcBef>
                <a:spcPts val="100"/>
              </a:spcBef>
            </a:pPr>
            <a:r>
              <a:rPr sz="2500" b="1" spc="-10" dirty="0">
                <a:solidFill>
                  <a:srgbClr val="61666A"/>
                </a:solidFill>
                <a:latin typeface="Arial"/>
                <a:cs typeface="Arial"/>
              </a:rPr>
              <a:t>Beautanicals</a:t>
            </a:r>
            <a:r>
              <a:rPr sz="2500" b="1" spc="-459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2500" b="1" dirty="0">
                <a:solidFill>
                  <a:srgbClr val="61666A"/>
                </a:solidFill>
                <a:latin typeface="Arial"/>
                <a:cs typeface="Arial"/>
              </a:rPr>
              <a:t>–  </a:t>
            </a:r>
            <a:r>
              <a:rPr sz="2500" b="1" spc="10" dirty="0">
                <a:solidFill>
                  <a:srgbClr val="61666A"/>
                </a:solidFill>
                <a:latin typeface="Arial"/>
                <a:cs typeface="Arial"/>
              </a:rPr>
              <a:t>новая </a:t>
            </a:r>
            <a:r>
              <a:rPr sz="2500" b="1" spc="-5" dirty="0">
                <a:solidFill>
                  <a:srgbClr val="61666A"/>
                </a:solidFill>
                <a:latin typeface="Arial"/>
                <a:cs typeface="Arial"/>
              </a:rPr>
              <a:t>эра  </a:t>
            </a:r>
            <a:r>
              <a:rPr sz="2500" b="1" spc="-15" dirty="0">
                <a:solidFill>
                  <a:srgbClr val="61666A"/>
                </a:solidFill>
                <a:latin typeface="Arial"/>
                <a:cs typeface="Arial"/>
              </a:rPr>
              <a:t>красоты!</a:t>
            </a:r>
            <a:endParaRPr sz="2500">
              <a:latin typeface="Arial"/>
              <a:cs typeface="Arial"/>
            </a:endParaRPr>
          </a:p>
          <a:p>
            <a:pPr marL="241300" marR="117475" indent="-228600">
              <a:lnSpc>
                <a:spcPct val="100000"/>
              </a:lnSpc>
              <a:spcBef>
                <a:spcPts val="1830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5" dirty="0">
                <a:solidFill>
                  <a:srgbClr val="61666A"/>
                </a:solidFill>
                <a:latin typeface="Arial"/>
                <a:cs typeface="Arial"/>
              </a:rPr>
              <a:t>Эффективные </a:t>
            </a:r>
            <a:r>
              <a:rPr sz="1200" dirty="0">
                <a:solidFill>
                  <a:srgbClr val="61666A"/>
                </a:solidFill>
                <a:latin typeface="Arial"/>
                <a:cs typeface="Arial"/>
              </a:rPr>
              <a:t>биоразлагаемые  </a:t>
            </a:r>
            <a:r>
              <a:rPr sz="1200" spc="-5" dirty="0">
                <a:solidFill>
                  <a:srgbClr val="61666A"/>
                </a:solidFill>
                <a:latin typeface="Arial"/>
                <a:cs typeface="Arial"/>
              </a:rPr>
              <a:t>формулы: </a:t>
            </a:r>
            <a:r>
              <a:rPr sz="1200" dirty="0">
                <a:solidFill>
                  <a:srgbClr val="61666A"/>
                </a:solidFill>
                <a:latin typeface="Arial"/>
                <a:cs typeface="Arial"/>
              </a:rPr>
              <a:t>8 </a:t>
            </a:r>
            <a:r>
              <a:rPr sz="1200" spc="5" dirty="0">
                <a:solidFill>
                  <a:srgbClr val="61666A"/>
                </a:solidFill>
                <a:latin typeface="Arial"/>
                <a:cs typeface="Arial"/>
              </a:rPr>
              <a:t>минералов </a:t>
            </a:r>
            <a:r>
              <a:rPr sz="1200" dirty="0">
                <a:solidFill>
                  <a:srgbClr val="61666A"/>
                </a:solidFill>
                <a:latin typeface="Arial"/>
                <a:cs typeface="Arial"/>
              </a:rPr>
              <a:t>и </a:t>
            </a:r>
            <a:r>
              <a:rPr sz="1200" spc="-10" dirty="0">
                <a:solidFill>
                  <a:srgbClr val="61666A"/>
                </a:solidFill>
                <a:latin typeface="Arial"/>
                <a:cs typeface="Arial"/>
              </a:rPr>
              <a:t>95%  </a:t>
            </a:r>
            <a:r>
              <a:rPr sz="1200" spc="5" dirty="0">
                <a:solidFill>
                  <a:srgbClr val="61666A"/>
                </a:solidFill>
                <a:latin typeface="Arial"/>
                <a:cs typeface="Arial"/>
              </a:rPr>
              <a:t>натуральных</a:t>
            </a:r>
            <a:r>
              <a:rPr sz="1200" spc="-1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61666A"/>
                </a:solidFill>
                <a:latin typeface="Arial"/>
                <a:cs typeface="Arial"/>
              </a:rPr>
              <a:t>ингредиентов.</a:t>
            </a:r>
            <a:endParaRPr sz="12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840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5" dirty="0">
                <a:solidFill>
                  <a:srgbClr val="61666A"/>
                </a:solidFill>
                <a:latin typeface="Arial"/>
                <a:cs typeface="Arial"/>
              </a:rPr>
              <a:t>Без </a:t>
            </a:r>
            <a:r>
              <a:rPr sz="1200" dirty="0">
                <a:solidFill>
                  <a:srgbClr val="61666A"/>
                </a:solidFill>
                <a:latin typeface="Arial"/>
                <a:cs typeface="Arial"/>
              </a:rPr>
              <a:t>парабенов и</a:t>
            </a:r>
            <a:r>
              <a:rPr sz="1200" spc="-2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61666A"/>
                </a:solidFill>
                <a:latin typeface="Arial"/>
                <a:cs typeface="Arial"/>
              </a:rPr>
              <a:t>силиконов.</a:t>
            </a:r>
            <a:endParaRPr sz="1200">
              <a:latin typeface="Arial"/>
              <a:cs typeface="Arial"/>
            </a:endParaRPr>
          </a:p>
          <a:p>
            <a:pPr marL="241300" marR="5080" indent="-228600">
              <a:lnSpc>
                <a:spcPct val="100000"/>
              </a:lnSpc>
              <a:spcBef>
                <a:spcPts val="944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5" dirty="0">
                <a:solidFill>
                  <a:srgbClr val="61666A"/>
                </a:solidFill>
                <a:latin typeface="Arial"/>
                <a:cs typeface="Arial"/>
              </a:rPr>
              <a:t>Стильная упаковка </a:t>
            </a:r>
            <a:r>
              <a:rPr sz="1200" dirty="0">
                <a:solidFill>
                  <a:srgbClr val="61666A"/>
                </a:solidFill>
                <a:latin typeface="Arial"/>
                <a:cs typeface="Arial"/>
              </a:rPr>
              <a:t>на </a:t>
            </a:r>
            <a:r>
              <a:rPr sz="1200" spc="-10" dirty="0">
                <a:solidFill>
                  <a:srgbClr val="61666A"/>
                </a:solidFill>
                <a:latin typeface="Arial"/>
                <a:cs typeface="Arial"/>
              </a:rPr>
              <a:t>55% </a:t>
            </a:r>
            <a:r>
              <a:rPr sz="1200" dirty="0">
                <a:solidFill>
                  <a:srgbClr val="61666A"/>
                </a:solidFill>
                <a:latin typeface="Arial"/>
                <a:cs typeface="Arial"/>
              </a:rPr>
              <a:t>из  переработанного пластика: ты не  </a:t>
            </a:r>
            <a:r>
              <a:rPr sz="1200" spc="-5" dirty="0">
                <a:solidFill>
                  <a:srgbClr val="61666A"/>
                </a:solidFill>
                <a:latin typeface="Arial"/>
                <a:cs typeface="Arial"/>
              </a:rPr>
              <a:t>только </a:t>
            </a:r>
            <a:r>
              <a:rPr sz="1200" spc="5" dirty="0">
                <a:solidFill>
                  <a:srgbClr val="61666A"/>
                </a:solidFill>
                <a:latin typeface="Arial"/>
                <a:cs typeface="Arial"/>
              </a:rPr>
              <a:t>ухаживаешь за </a:t>
            </a:r>
            <a:r>
              <a:rPr sz="1200" spc="-5" dirty="0">
                <a:solidFill>
                  <a:srgbClr val="61666A"/>
                </a:solidFill>
                <a:latin typeface="Arial"/>
                <a:cs typeface="Arial"/>
              </a:rPr>
              <a:t>кожей </a:t>
            </a:r>
            <a:r>
              <a:rPr sz="1200" dirty="0">
                <a:solidFill>
                  <a:srgbClr val="61666A"/>
                </a:solidFill>
                <a:latin typeface="Arial"/>
                <a:cs typeface="Arial"/>
              </a:rPr>
              <a:t>и  волосами, </a:t>
            </a:r>
            <a:r>
              <a:rPr sz="1200" spc="5" dirty="0">
                <a:solidFill>
                  <a:srgbClr val="61666A"/>
                </a:solidFill>
                <a:latin typeface="Arial"/>
                <a:cs typeface="Arial"/>
              </a:rPr>
              <a:t>но </a:t>
            </a:r>
            <a:r>
              <a:rPr sz="1200" dirty="0">
                <a:solidFill>
                  <a:srgbClr val="61666A"/>
                </a:solidFill>
                <a:latin typeface="Arial"/>
                <a:cs typeface="Arial"/>
              </a:rPr>
              <a:t>и заботишься о  природе!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137800" y="841750"/>
            <a:ext cx="1134745" cy="0"/>
          </a:xfrm>
          <a:custGeom>
            <a:avLst/>
            <a:gdLst/>
            <a:ahLst/>
            <a:cxnLst/>
            <a:rect l="l" t="t" r="r" b="b"/>
            <a:pathLst>
              <a:path w="1134745">
                <a:moveTo>
                  <a:pt x="1134313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6166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125098" y="829050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710" y="0"/>
                </a:moveTo>
                <a:lnTo>
                  <a:pt x="12700" y="0"/>
                </a:lnTo>
                <a:lnTo>
                  <a:pt x="5689" y="0"/>
                </a:lnTo>
                <a:lnTo>
                  <a:pt x="0" y="5689"/>
                </a:lnTo>
                <a:lnTo>
                  <a:pt x="0" y="19710"/>
                </a:lnTo>
                <a:lnTo>
                  <a:pt x="5689" y="25400"/>
                </a:lnTo>
                <a:lnTo>
                  <a:pt x="19710" y="25400"/>
                </a:lnTo>
                <a:lnTo>
                  <a:pt x="25400" y="19710"/>
                </a:lnTo>
                <a:lnTo>
                  <a:pt x="25400" y="5689"/>
                </a:lnTo>
                <a:lnTo>
                  <a:pt x="19710" y="0"/>
                </a:lnTo>
                <a:close/>
              </a:path>
            </a:pathLst>
          </a:custGeom>
          <a:solidFill>
            <a:srgbClr val="6166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547500" y="345312"/>
            <a:ext cx="0" cy="678815"/>
          </a:xfrm>
          <a:custGeom>
            <a:avLst/>
            <a:gdLst/>
            <a:ahLst/>
            <a:cxnLst/>
            <a:rect l="l" t="t" r="r" b="b"/>
            <a:pathLst>
              <a:path h="678815">
                <a:moveTo>
                  <a:pt x="0" y="0"/>
                </a:moveTo>
                <a:lnTo>
                  <a:pt x="0" y="678332"/>
                </a:lnTo>
              </a:path>
            </a:pathLst>
          </a:custGeom>
          <a:ln w="6350">
            <a:solidFill>
              <a:srgbClr val="6166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534800" y="1010947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710" y="0"/>
                </a:moveTo>
                <a:lnTo>
                  <a:pt x="5689" y="0"/>
                </a:lnTo>
                <a:lnTo>
                  <a:pt x="0" y="5689"/>
                </a:lnTo>
                <a:lnTo>
                  <a:pt x="0" y="12700"/>
                </a:lnTo>
                <a:lnTo>
                  <a:pt x="0" y="19710"/>
                </a:lnTo>
                <a:lnTo>
                  <a:pt x="5689" y="25400"/>
                </a:lnTo>
                <a:lnTo>
                  <a:pt x="19710" y="25400"/>
                </a:lnTo>
                <a:lnTo>
                  <a:pt x="25400" y="19710"/>
                </a:lnTo>
                <a:lnTo>
                  <a:pt x="25400" y="5689"/>
                </a:lnTo>
                <a:lnTo>
                  <a:pt x="19710" y="0"/>
                </a:lnTo>
                <a:close/>
              </a:path>
            </a:pathLst>
          </a:custGeom>
          <a:solidFill>
            <a:srgbClr val="6166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915088" y="841750"/>
            <a:ext cx="1350645" cy="0"/>
          </a:xfrm>
          <a:custGeom>
            <a:avLst/>
            <a:gdLst/>
            <a:ahLst/>
            <a:cxnLst/>
            <a:rect l="l" t="t" r="r" b="b"/>
            <a:pathLst>
              <a:path w="1350645">
                <a:moveTo>
                  <a:pt x="0" y="0"/>
                </a:moveTo>
                <a:lnTo>
                  <a:pt x="1350213" y="0"/>
                </a:lnTo>
              </a:path>
            </a:pathLst>
          </a:custGeom>
          <a:ln w="6350">
            <a:solidFill>
              <a:srgbClr val="6166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252600" y="829050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710" y="0"/>
                </a:moveTo>
                <a:lnTo>
                  <a:pt x="12700" y="0"/>
                </a:lnTo>
                <a:lnTo>
                  <a:pt x="5689" y="0"/>
                </a:lnTo>
                <a:lnTo>
                  <a:pt x="0" y="5689"/>
                </a:lnTo>
                <a:lnTo>
                  <a:pt x="0" y="19710"/>
                </a:lnTo>
                <a:lnTo>
                  <a:pt x="5689" y="25400"/>
                </a:lnTo>
                <a:lnTo>
                  <a:pt x="19710" y="25400"/>
                </a:lnTo>
                <a:lnTo>
                  <a:pt x="25400" y="19710"/>
                </a:lnTo>
                <a:lnTo>
                  <a:pt x="25400" y="5689"/>
                </a:lnTo>
                <a:lnTo>
                  <a:pt x="19710" y="0"/>
                </a:lnTo>
                <a:close/>
              </a:path>
            </a:pathLst>
          </a:custGeom>
          <a:solidFill>
            <a:srgbClr val="6166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4284494" y="301430"/>
            <a:ext cx="968375" cy="37592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sz="800" b="1" spc="-15" dirty="0">
                <a:solidFill>
                  <a:srgbClr val="61666A"/>
                </a:solidFill>
                <a:latin typeface="Arial"/>
                <a:cs typeface="Arial"/>
              </a:rPr>
              <a:t>Гель </a:t>
            </a:r>
            <a:r>
              <a:rPr sz="800" b="1" dirty="0">
                <a:solidFill>
                  <a:srgbClr val="61666A"/>
                </a:solidFill>
                <a:latin typeface="Arial"/>
                <a:cs typeface="Arial"/>
              </a:rPr>
              <a:t>для </a:t>
            </a:r>
            <a:r>
              <a:rPr sz="800" b="1" spc="-5" dirty="0">
                <a:solidFill>
                  <a:srgbClr val="61666A"/>
                </a:solidFill>
                <a:latin typeface="Arial"/>
                <a:cs typeface="Arial"/>
              </a:rPr>
              <a:t>душа  </a:t>
            </a:r>
            <a:r>
              <a:rPr sz="800" spc="-20" dirty="0">
                <a:solidFill>
                  <a:srgbClr val="61666A"/>
                </a:solidFill>
                <a:latin typeface="Arial"/>
                <a:cs typeface="Arial"/>
              </a:rPr>
              <a:t>очищает,</a:t>
            </a:r>
            <a:r>
              <a:rPr sz="800" spc="-8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61666A"/>
                </a:solidFill>
                <a:latin typeface="Arial"/>
                <a:cs typeface="Arial"/>
              </a:rPr>
              <a:t>увлажняет  </a:t>
            </a:r>
            <a:r>
              <a:rPr sz="800" dirty="0">
                <a:solidFill>
                  <a:srgbClr val="61666A"/>
                </a:solidFill>
                <a:latin typeface="Arial"/>
                <a:cs typeface="Arial"/>
              </a:rPr>
              <a:t>и</a:t>
            </a:r>
            <a:r>
              <a:rPr sz="800" spc="-5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61666A"/>
                </a:solidFill>
                <a:latin typeface="Arial"/>
                <a:cs typeface="Arial"/>
              </a:rPr>
              <a:t>восстанавливает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284494" y="644330"/>
            <a:ext cx="2476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5" dirty="0">
                <a:solidFill>
                  <a:srgbClr val="61666A"/>
                </a:solidFill>
                <a:latin typeface="Arial"/>
                <a:cs typeface="Arial"/>
              </a:rPr>
              <a:t>к</a:t>
            </a:r>
            <a:r>
              <a:rPr sz="800" spc="-10" dirty="0">
                <a:solidFill>
                  <a:srgbClr val="61666A"/>
                </a:solidFill>
                <a:latin typeface="Arial"/>
                <a:cs typeface="Arial"/>
              </a:rPr>
              <a:t>о</a:t>
            </a:r>
            <a:r>
              <a:rPr sz="800" spc="5" dirty="0">
                <a:solidFill>
                  <a:srgbClr val="61666A"/>
                </a:solidFill>
                <a:latin typeface="Arial"/>
                <a:cs typeface="Arial"/>
              </a:rPr>
              <a:t>жу</a:t>
            </a:r>
            <a:endParaRPr sz="8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600700" y="301430"/>
            <a:ext cx="1100455" cy="37592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sz="800" spc="-5" dirty="0">
                <a:solidFill>
                  <a:srgbClr val="61666A"/>
                </a:solidFill>
                <a:latin typeface="Arial"/>
                <a:cs typeface="Arial"/>
              </a:rPr>
              <a:t>Нежный</a:t>
            </a:r>
            <a:r>
              <a:rPr sz="800" spc="-6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61666A"/>
                </a:solidFill>
                <a:latin typeface="Arial"/>
                <a:cs typeface="Arial"/>
              </a:rPr>
              <a:t>кондиционер  </a:t>
            </a:r>
            <a:r>
              <a:rPr sz="800" spc="-10" dirty="0">
                <a:solidFill>
                  <a:srgbClr val="61666A"/>
                </a:solidFill>
                <a:latin typeface="Arial"/>
                <a:cs typeface="Arial"/>
              </a:rPr>
              <a:t>восстанавливает  волосы </a:t>
            </a:r>
            <a:r>
              <a:rPr sz="800" dirty="0">
                <a:solidFill>
                  <a:srgbClr val="61666A"/>
                </a:solidFill>
                <a:latin typeface="Arial"/>
                <a:cs typeface="Arial"/>
              </a:rPr>
              <a:t>и</a:t>
            </a:r>
            <a:r>
              <a:rPr sz="800" spc="-5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800" spc="-15" dirty="0">
                <a:solidFill>
                  <a:srgbClr val="61666A"/>
                </a:solidFill>
                <a:latin typeface="Arial"/>
                <a:cs typeface="Arial"/>
              </a:rPr>
              <a:t>облегчает</a:t>
            </a:r>
            <a:endParaRPr sz="8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600700" y="644330"/>
            <a:ext cx="7004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61666A"/>
                </a:solidFill>
                <a:latin typeface="Arial"/>
                <a:cs typeface="Arial"/>
              </a:rPr>
              <a:t>ра</a:t>
            </a:r>
            <a:r>
              <a:rPr sz="800" spc="-10" dirty="0">
                <a:solidFill>
                  <a:srgbClr val="61666A"/>
                </a:solidFill>
                <a:latin typeface="Arial"/>
                <a:cs typeface="Arial"/>
              </a:rPr>
              <a:t>с</a:t>
            </a:r>
            <a:r>
              <a:rPr sz="800" dirty="0">
                <a:solidFill>
                  <a:srgbClr val="61666A"/>
                </a:solidFill>
                <a:latin typeface="Arial"/>
                <a:cs typeface="Arial"/>
              </a:rPr>
              <a:t>чесы</a:t>
            </a:r>
            <a:r>
              <a:rPr sz="800" spc="-10" dirty="0">
                <a:solidFill>
                  <a:srgbClr val="61666A"/>
                </a:solidFill>
                <a:latin typeface="Arial"/>
                <a:cs typeface="Arial"/>
              </a:rPr>
              <a:t>в</a:t>
            </a:r>
            <a:r>
              <a:rPr sz="800" spc="-5" dirty="0">
                <a:solidFill>
                  <a:srgbClr val="61666A"/>
                </a:solidFill>
                <a:latin typeface="Arial"/>
                <a:cs typeface="Arial"/>
              </a:rPr>
              <a:t>ание</a:t>
            </a:r>
            <a:endParaRPr sz="8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904789" y="301430"/>
            <a:ext cx="50863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61666A"/>
                </a:solidFill>
                <a:latin typeface="Arial"/>
                <a:cs typeface="Arial"/>
              </a:rPr>
              <a:t>Кремовый</a:t>
            </a:r>
            <a:endParaRPr sz="8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904789" y="415730"/>
            <a:ext cx="48323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5" dirty="0">
                <a:solidFill>
                  <a:srgbClr val="61666A"/>
                </a:solidFill>
                <a:latin typeface="Arial"/>
                <a:cs typeface="Arial"/>
              </a:rPr>
              <a:t>шампунь</a:t>
            </a:r>
            <a:endParaRPr sz="8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904789" y="530030"/>
            <a:ext cx="8610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61666A"/>
                </a:solidFill>
                <a:latin typeface="Arial"/>
                <a:cs typeface="Arial"/>
              </a:rPr>
              <a:t>бережно</a:t>
            </a:r>
            <a:r>
              <a:rPr sz="800" spc="-7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61666A"/>
                </a:solidFill>
                <a:latin typeface="Arial"/>
                <a:cs typeface="Arial"/>
              </a:rPr>
              <a:t>очищает</a:t>
            </a:r>
            <a:endParaRPr sz="8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904789" y="644330"/>
            <a:ext cx="79438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61666A"/>
                </a:solidFill>
                <a:latin typeface="Arial"/>
                <a:cs typeface="Arial"/>
              </a:rPr>
              <a:t>и </a:t>
            </a:r>
            <a:r>
              <a:rPr sz="800" spc="-10" dirty="0">
                <a:solidFill>
                  <a:srgbClr val="61666A"/>
                </a:solidFill>
                <a:latin typeface="Arial"/>
                <a:cs typeface="Arial"/>
              </a:rPr>
              <a:t>питает</a:t>
            </a:r>
            <a:r>
              <a:rPr sz="800" spc="-10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61666A"/>
                </a:solidFill>
                <a:latin typeface="Arial"/>
                <a:cs typeface="Arial"/>
              </a:rPr>
              <a:t>волосы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BECED2D-AFCD-EF43-9FC7-8F90C8BCB3E3}"/>
              </a:ext>
            </a:extLst>
          </p:cNvPr>
          <p:cNvGrpSpPr/>
          <p:nvPr/>
        </p:nvGrpSpPr>
        <p:grpSpPr>
          <a:xfrm>
            <a:off x="3942562" y="4308761"/>
            <a:ext cx="688340" cy="646021"/>
            <a:chOff x="3942562" y="4308761"/>
            <a:chExt cx="688340" cy="646021"/>
          </a:xfrm>
        </p:grpSpPr>
        <p:sp>
          <p:nvSpPr>
            <p:cNvPr id="31" name="object 31"/>
            <p:cNvSpPr/>
            <p:nvPr/>
          </p:nvSpPr>
          <p:spPr>
            <a:xfrm>
              <a:off x="4071403" y="4308761"/>
              <a:ext cx="398780" cy="397510"/>
            </a:xfrm>
            <a:custGeom>
              <a:avLst/>
              <a:gdLst/>
              <a:ahLst/>
              <a:cxnLst/>
              <a:rect l="l" t="t" r="r" b="b"/>
              <a:pathLst>
                <a:path w="398779" h="397510">
                  <a:moveTo>
                    <a:pt x="179438" y="132892"/>
                  </a:moveTo>
                  <a:lnTo>
                    <a:pt x="178765" y="131673"/>
                  </a:lnTo>
                  <a:lnTo>
                    <a:pt x="177596" y="131330"/>
                  </a:lnTo>
                  <a:lnTo>
                    <a:pt x="175920" y="130848"/>
                  </a:lnTo>
                  <a:lnTo>
                    <a:pt x="174155" y="128739"/>
                  </a:lnTo>
                  <a:lnTo>
                    <a:pt x="173659" y="128054"/>
                  </a:lnTo>
                  <a:lnTo>
                    <a:pt x="172974" y="127050"/>
                  </a:lnTo>
                  <a:lnTo>
                    <a:pt x="171602" y="126809"/>
                  </a:lnTo>
                  <a:lnTo>
                    <a:pt x="169608" y="128193"/>
                  </a:lnTo>
                  <a:lnTo>
                    <a:pt x="169354" y="129565"/>
                  </a:lnTo>
                  <a:lnTo>
                    <a:pt x="170332" y="130962"/>
                  </a:lnTo>
                  <a:lnTo>
                    <a:pt x="172897" y="134543"/>
                  </a:lnTo>
                  <a:lnTo>
                    <a:pt x="176568" y="135623"/>
                  </a:lnTo>
                  <a:lnTo>
                    <a:pt x="176771" y="135648"/>
                  </a:lnTo>
                  <a:lnTo>
                    <a:pt x="177939" y="135648"/>
                  </a:lnTo>
                  <a:lnTo>
                    <a:pt x="178816" y="135026"/>
                  </a:lnTo>
                  <a:lnTo>
                    <a:pt x="179438" y="132892"/>
                  </a:lnTo>
                  <a:close/>
                </a:path>
                <a:path w="398779" h="397510">
                  <a:moveTo>
                    <a:pt x="197383" y="143268"/>
                  </a:moveTo>
                  <a:lnTo>
                    <a:pt x="196049" y="141935"/>
                  </a:lnTo>
                  <a:lnTo>
                    <a:pt x="192773" y="141935"/>
                  </a:lnTo>
                  <a:lnTo>
                    <a:pt x="191439" y="143268"/>
                  </a:lnTo>
                  <a:lnTo>
                    <a:pt x="191439" y="146545"/>
                  </a:lnTo>
                  <a:lnTo>
                    <a:pt x="192773" y="147866"/>
                  </a:lnTo>
                  <a:lnTo>
                    <a:pt x="194411" y="147866"/>
                  </a:lnTo>
                  <a:lnTo>
                    <a:pt x="196049" y="147866"/>
                  </a:lnTo>
                  <a:lnTo>
                    <a:pt x="197383" y="146545"/>
                  </a:lnTo>
                  <a:lnTo>
                    <a:pt x="197383" y="143268"/>
                  </a:lnTo>
                  <a:close/>
                </a:path>
                <a:path w="398779" h="397510">
                  <a:moveTo>
                    <a:pt x="197383" y="135534"/>
                  </a:moveTo>
                  <a:lnTo>
                    <a:pt x="196049" y="134200"/>
                  </a:lnTo>
                  <a:lnTo>
                    <a:pt x="192773" y="134200"/>
                  </a:lnTo>
                  <a:lnTo>
                    <a:pt x="191439" y="135534"/>
                  </a:lnTo>
                  <a:lnTo>
                    <a:pt x="191439" y="138811"/>
                  </a:lnTo>
                  <a:lnTo>
                    <a:pt x="192773" y="140131"/>
                  </a:lnTo>
                  <a:lnTo>
                    <a:pt x="194411" y="140131"/>
                  </a:lnTo>
                  <a:lnTo>
                    <a:pt x="196049" y="140131"/>
                  </a:lnTo>
                  <a:lnTo>
                    <a:pt x="197383" y="138811"/>
                  </a:lnTo>
                  <a:lnTo>
                    <a:pt x="197383" y="135534"/>
                  </a:lnTo>
                  <a:close/>
                </a:path>
                <a:path w="398779" h="397510">
                  <a:moveTo>
                    <a:pt x="204241" y="139331"/>
                  </a:moveTo>
                  <a:lnTo>
                    <a:pt x="202907" y="137998"/>
                  </a:lnTo>
                  <a:lnTo>
                    <a:pt x="199631" y="137998"/>
                  </a:lnTo>
                  <a:lnTo>
                    <a:pt x="198310" y="139331"/>
                  </a:lnTo>
                  <a:lnTo>
                    <a:pt x="198310" y="142608"/>
                  </a:lnTo>
                  <a:lnTo>
                    <a:pt x="199631" y="143929"/>
                  </a:lnTo>
                  <a:lnTo>
                    <a:pt x="201269" y="143929"/>
                  </a:lnTo>
                  <a:lnTo>
                    <a:pt x="202907" y="143929"/>
                  </a:lnTo>
                  <a:lnTo>
                    <a:pt x="204241" y="142608"/>
                  </a:lnTo>
                  <a:lnTo>
                    <a:pt x="204241" y="139331"/>
                  </a:lnTo>
                  <a:close/>
                </a:path>
                <a:path w="398779" h="397510">
                  <a:moveTo>
                    <a:pt x="226174" y="153466"/>
                  </a:moveTo>
                  <a:lnTo>
                    <a:pt x="224840" y="152133"/>
                  </a:lnTo>
                  <a:lnTo>
                    <a:pt x="221564" y="152133"/>
                  </a:lnTo>
                  <a:lnTo>
                    <a:pt x="220243" y="153466"/>
                  </a:lnTo>
                  <a:lnTo>
                    <a:pt x="220243" y="156730"/>
                  </a:lnTo>
                  <a:lnTo>
                    <a:pt x="221564" y="158064"/>
                  </a:lnTo>
                  <a:lnTo>
                    <a:pt x="223202" y="158064"/>
                  </a:lnTo>
                  <a:lnTo>
                    <a:pt x="224840" y="158064"/>
                  </a:lnTo>
                  <a:lnTo>
                    <a:pt x="226174" y="156730"/>
                  </a:lnTo>
                  <a:lnTo>
                    <a:pt x="226174" y="153466"/>
                  </a:lnTo>
                  <a:close/>
                </a:path>
                <a:path w="398779" h="397510">
                  <a:moveTo>
                    <a:pt x="398678" y="199390"/>
                  </a:moveTo>
                  <a:lnTo>
                    <a:pt x="393407" y="153670"/>
                  </a:lnTo>
                  <a:lnTo>
                    <a:pt x="378396" y="111760"/>
                  </a:lnTo>
                  <a:lnTo>
                    <a:pt x="354838" y="73660"/>
                  </a:lnTo>
                  <a:lnTo>
                    <a:pt x="323951" y="43180"/>
                  </a:lnTo>
                  <a:lnTo>
                    <a:pt x="286931" y="20320"/>
                  </a:lnTo>
                  <a:lnTo>
                    <a:pt x="244995" y="5080"/>
                  </a:lnTo>
                  <a:lnTo>
                    <a:pt x="199339" y="0"/>
                  </a:lnTo>
                  <a:lnTo>
                    <a:pt x="180441" y="0"/>
                  </a:lnTo>
                  <a:lnTo>
                    <a:pt x="177876" y="3810"/>
                  </a:lnTo>
                  <a:lnTo>
                    <a:pt x="178409" y="10160"/>
                  </a:lnTo>
                  <a:lnTo>
                    <a:pt x="181368" y="12700"/>
                  </a:lnTo>
                  <a:lnTo>
                    <a:pt x="189611" y="12700"/>
                  </a:lnTo>
                  <a:lnTo>
                    <a:pt x="194500" y="11430"/>
                  </a:lnTo>
                  <a:lnTo>
                    <a:pt x="199339" y="11430"/>
                  </a:lnTo>
                  <a:lnTo>
                    <a:pt x="242747" y="16510"/>
                  </a:lnTo>
                  <a:lnTo>
                    <a:pt x="282549" y="31750"/>
                  </a:lnTo>
                  <a:lnTo>
                    <a:pt x="317576" y="54610"/>
                  </a:lnTo>
                  <a:lnTo>
                    <a:pt x="346621" y="83820"/>
                  </a:lnTo>
                  <a:lnTo>
                    <a:pt x="291096" y="83820"/>
                  </a:lnTo>
                  <a:lnTo>
                    <a:pt x="290106" y="85090"/>
                  </a:lnTo>
                  <a:lnTo>
                    <a:pt x="290106" y="87630"/>
                  </a:lnTo>
                  <a:lnTo>
                    <a:pt x="291096" y="88900"/>
                  </a:lnTo>
                  <a:lnTo>
                    <a:pt x="349948" y="88900"/>
                  </a:lnTo>
                  <a:lnTo>
                    <a:pt x="365226" y="113030"/>
                  </a:lnTo>
                  <a:lnTo>
                    <a:pt x="376631" y="139700"/>
                  </a:lnTo>
                  <a:lnTo>
                    <a:pt x="383755" y="168910"/>
                  </a:lnTo>
                  <a:lnTo>
                    <a:pt x="386118" y="198120"/>
                  </a:lnTo>
                  <a:lnTo>
                    <a:pt x="386143" y="200660"/>
                  </a:lnTo>
                  <a:lnTo>
                    <a:pt x="384898" y="220980"/>
                  </a:lnTo>
                  <a:lnTo>
                    <a:pt x="381038" y="242570"/>
                  </a:lnTo>
                  <a:lnTo>
                    <a:pt x="374789" y="262890"/>
                  </a:lnTo>
                  <a:lnTo>
                    <a:pt x="366293" y="283210"/>
                  </a:lnTo>
                  <a:lnTo>
                    <a:pt x="363994" y="283210"/>
                  </a:lnTo>
                  <a:lnTo>
                    <a:pt x="363994" y="287020"/>
                  </a:lnTo>
                  <a:lnTo>
                    <a:pt x="334949" y="327660"/>
                  </a:lnTo>
                  <a:lnTo>
                    <a:pt x="296506" y="358140"/>
                  </a:lnTo>
                  <a:lnTo>
                    <a:pt x="250634" y="378460"/>
                  </a:lnTo>
                  <a:lnTo>
                    <a:pt x="199339" y="386080"/>
                  </a:lnTo>
                  <a:lnTo>
                    <a:pt x="148056" y="378460"/>
                  </a:lnTo>
                  <a:lnTo>
                    <a:pt x="102184" y="358140"/>
                  </a:lnTo>
                  <a:lnTo>
                    <a:pt x="63728" y="327660"/>
                  </a:lnTo>
                  <a:lnTo>
                    <a:pt x="34683" y="287020"/>
                  </a:lnTo>
                  <a:lnTo>
                    <a:pt x="363994" y="287020"/>
                  </a:lnTo>
                  <a:lnTo>
                    <a:pt x="363994" y="283210"/>
                  </a:lnTo>
                  <a:lnTo>
                    <a:pt x="296240" y="283210"/>
                  </a:lnTo>
                  <a:lnTo>
                    <a:pt x="298297" y="275590"/>
                  </a:lnTo>
                  <a:lnTo>
                    <a:pt x="300240" y="266700"/>
                  </a:lnTo>
                  <a:lnTo>
                    <a:pt x="301993" y="256540"/>
                  </a:lnTo>
                  <a:lnTo>
                    <a:pt x="303466" y="245110"/>
                  </a:lnTo>
                  <a:lnTo>
                    <a:pt x="310172" y="242570"/>
                  </a:lnTo>
                  <a:lnTo>
                    <a:pt x="312623" y="240030"/>
                  </a:lnTo>
                  <a:lnTo>
                    <a:pt x="316293" y="236220"/>
                  </a:lnTo>
                  <a:lnTo>
                    <a:pt x="320611" y="229870"/>
                  </a:lnTo>
                  <a:lnTo>
                    <a:pt x="322834" y="231140"/>
                  </a:lnTo>
                  <a:lnTo>
                    <a:pt x="332435" y="231140"/>
                  </a:lnTo>
                  <a:lnTo>
                    <a:pt x="334645" y="229870"/>
                  </a:lnTo>
                  <a:lnTo>
                    <a:pt x="339051" y="227330"/>
                  </a:lnTo>
                  <a:lnTo>
                    <a:pt x="341249" y="226060"/>
                  </a:lnTo>
                  <a:lnTo>
                    <a:pt x="345465" y="218440"/>
                  </a:lnTo>
                  <a:lnTo>
                    <a:pt x="345732" y="209550"/>
                  </a:lnTo>
                  <a:lnTo>
                    <a:pt x="345770" y="208280"/>
                  </a:lnTo>
                  <a:lnTo>
                    <a:pt x="345097" y="207010"/>
                  </a:lnTo>
                  <a:lnTo>
                    <a:pt x="341223" y="205994"/>
                  </a:lnTo>
                  <a:lnTo>
                    <a:pt x="341223" y="210820"/>
                  </a:lnTo>
                  <a:lnTo>
                    <a:pt x="340563" y="217170"/>
                  </a:lnTo>
                  <a:lnTo>
                    <a:pt x="337388" y="223520"/>
                  </a:lnTo>
                  <a:lnTo>
                    <a:pt x="329184" y="227330"/>
                  </a:lnTo>
                  <a:lnTo>
                    <a:pt x="325323" y="227330"/>
                  </a:lnTo>
                  <a:lnTo>
                    <a:pt x="321754" y="226060"/>
                  </a:lnTo>
                  <a:lnTo>
                    <a:pt x="320890" y="220980"/>
                  </a:lnTo>
                  <a:lnTo>
                    <a:pt x="321932" y="218440"/>
                  </a:lnTo>
                  <a:lnTo>
                    <a:pt x="324726" y="214630"/>
                  </a:lnTo>
                  <a:lnTo>
                    <a:pt x="328485" y="210820"/>
                  </a:lnTo>
                  <a:lnTo>
                    <a:pt x="334670" y="209550"/>
                  </a:lnTo>
                  <a:lnTo>
                    <a:pt x="341223" y="210820"/>
                  </a:lnTo>
                  <a:lnTo>
                    <a:pt x="341223" y="205994"/>
                  </a:lnTo>
                  <a:lnTo>
                    <a:pt x="335432" y="204470"/>
                  </a:lnTo>
                  <a:lnTo>
                    <a:pt x="326809" y="207010"/>
                  </a:lnTo>
                  <a:lnTo>
                    <a:pt x="317754" y="215900"/>
                  </a:lnTo>
                  <a:lnTo>
                    <a:pt x="316306" y="220980"/>
                  </a:lnTo>
                  <a:lnTo>
                    <a:pt x="317500" y="226060"/>
                  </a:lnTo>
                  <a:lnTo>
                    <a:pt x="314121" y="232410"/>
                  </a:lnTo>
                  <a:lnTo>
                    <a:pt x="309359" y="237490"/>
                  </a:lnTo>
                  <a:lnTo>
                    <a:pt x="304050" y="240030"/>
                  </a:lnTo>
                  <a:lnTo>
                    <a:pt x="304838" y="231140"/>
                  </a:lnTo>
                  <a:lnTo>
                    <a:pt x="305219" y="223520"/>
                  </a:lnTo>
                  <a:lnTo>
                    <a:pt x="305346" y="215900"/>
                  </a:lnTo>
                  <a:lnTo>
                    <a:pt x="305231" y="212090"/>
                  </a:lnTo>
                  <a:lnTo>
                    <a:pt x="304977" y="207010"/>
                  </a:lnTo>
                  <a:lnTo>
                    <a:pt x="307136" y="205740"/>
                  </a:lnTo>
                  <a:lnTo>
                    <a:pt x="310337" y="203200"/>
                  </a:lnTo>
                  <a:lnTo>
                    <a:pt x="311937" y="201930"/>
                  </a:lnTo>
                  <a:lnTo>
                    <a:pt x="315125" y="196850"/>
                  </a:lnTo>
                  <a:lnTo>
                    <a:pt x="323456" y="196850"/>
                  </a:lnTo>
                  <a:lnTo>
                    <a:pt x="327431" y="193040"/>
                  </a:lnTo>
                  <a:lnTo>
                    <a:pt x="327431" y="184150"/>
                  </a:lnTo>
                  <a:lnTo>
                    <a:pt x="323456" y="179070"/>
                  </a:lnTo>
                  <a:lnTo>
                    <a:pt x="323024" y="179070"/>
                  </a:lnTo>
                  <a:lnTo>
                    <a:pt x="323024" y="185420"/>
                  </a:lnTo>
                  <a:lnTo>
                    <a:pt x="323024" y="190500"/>
                  </a:lnTo>
                  <a:lnTo>
                    <a:pt x="321017" y="193040"/>
                  </a:lnTo>
                  <a:lnTo>
                    <a:pt x="316103" y="193040"/>
                  </a:lnTo>
                  <a:lnTo>
                    <a:pt x="314096" y="190500"/>
                  </a:lnTo>
                  <a:lnTo>
                    <a:pt x="314096" y="185420"/>
                  </a:lnTo>
                  <a:lnTo>
                    <a:pt x="316103" y="184150"/>
                  </a:lnTo>
                  <a:lnTo>
                    <a:pt x="321017" y="184150"/>
                  </a:lnTo>
                  <a:lnTo>
                    <a:pt x="323024" y="185420"/>
                  </a:lnTo>
                  <a:lnTo>
                    <a:pt x="323024" y="179070"/>
                  </a:lnTo>
                  <a:lnTo>
                    <a:pt x="313664" y="179070"/>
                  </a:lnTo>
                  <a:lnTo>
                    <a:pt x="309689" y="184150"/>
                  </a:lnTo>
                  <a:lnTo>
                    <a:pt x="309689" y="190500"/>
                  </a:lnTo>
                  <a:lnTo>
                    <a:pt x="310426" y="191770"/>
                  </a:lnTo>
                  <a:lnTo>
                    <a:pt x="311619" y="194310"/>
                  </a:lnTo>
                  <a:lnTo>
                    <a:pt x="309245" y="198120"/>
                  </a:lnTo>
                  <a:lnTo>
                    <a:pt x="305498" y="200660"/>
                  </a:lnTo>
                  <a:lnTo>
                    <a:pt x="303276" y="203200"/>
                  </a:lnTo>
                  <a:lnTo>
                    <a:pt x="301078" y="199390"/>
                  </a:lnTo>
                  <a:lnTo>
                    <a:pt x="296354" y="190500"/>
                  </a:lnTo>
                  <a:lnTo>
                    <a:pt x="292823" y="180340"/>
                  </a:lnTo>
                  <a:lnTo>
                    <a:pt x="296976" y="179070"/>
                  </a:lnTo>
                  <a:lnTo>
                    <a:pt x="300558" y="176530"/>
                  </a:lnTo>
                  <a:lnTo>
                    <a:pt x="302348" y="175260"/>
                  </a:lnTo>
                  <a:lnTo>
                    <a:pt x="308165" y="170180"/>
                  </a:lnTo>
                  <a:lnTo>
                    <a:pt x="313651" y="162560"/>
                  </a:lnTo>
                  <a:lnTo>
                    <a:pt x="314426" y="163830"/>
                  </a:lnTo>
                  <a:lnTo>
                    <a:pt x="320903" y="163830"/>
                  </a:lnTo>
                  <a:lnTo>
                    <a:pt x="322237" y="162560"/>
                  </a:lnTo>
                  <a:lnTo>
                    <a:pt x="324891" y="160020"/>
                  </a:lnTo>
                  <a:lnTo>
                    <a:pt x="324891" y="158750"/>
                  </a:lnTo>
                  <a:lnTo>
                    <a:pt x="324891" y="149860"/>
                  </a:lnTo>
                  <a:lnTo>
                    <a:pt x="320903" y="146050"/>
                  </a:lnTo>
                  <a:lnTo>
                    <a:pt x="320484" y="146050"/>
                  </a:lnTo>
                  <a:lnTo>
                    <a:pt x="320484" y="152400"/>
                  </a:lnTo>
                  <a:lnTo>
                    <a:pt x="320484" y="157480"/>
                  </a:lnTo>
                  <a:lnTo>
                    <a:pt x="318477" y="158750"/>
                  </a:lnTo>
                  <a:lnTo>
                    <a:pt x="313550" y="158750"/>
                  </a:lnTo>
                  <a:lnTo>
                    <a:pt x="311543" y="157480"/>
                  </a:lnTo>
                  <a:lnTo>
                    <a:pt x="311543" y="152400"/>
                  </a:lnTo>
                  <a:lnTo>
                    <a:pt x="313550" y="149860"/>
                  </a:lnTo>
                  <a:lnTo>
                    <a:pt x="318477" y="149860"/>
                  </a:lnTo>
                  <a:lnTo>
                    <a:pt x="320484" y="152400"/>
                  </a:lnTo>
                  <a:lnTo>
                    <a:pt x="320484" y="146050"/>
                  </a:lnTo>
                  <a:lnTo>
                    <a:pt x="311124" y="146050"/>
                  </a:lnTo>
                  <a:lnTo>
                    <a:pt x="307136" y="149860"/>
                  </a:lnTo>
                  <a:lnTo>
                    <a:pt x="307136" y="157480"/>
                  </a:lnTo>
                  <a:lnTo>
                    <a:pt x="308190" y="158750"/>
                  </a:lnTo>
                  <a:lnTo>
                    <a:pt x="309854" y="161290"/>
                  </a:lnTo>
                  <a:lnTo>
                    <a:pt x="303936" y="171450"/>
                  </a:lnTo>
                  <a:lnTo>
                    <a:pt x="295313" y="175260"/>
                  </a:lnTo>
                  <a:lnTo>
                    <a:pt x="291465" y="176530"/>
                  </a:lnTo>
                  <a:lnTo>
                    <a:pt x="289814" y="171450"/>
                  </a:lnTo>
                  <a:lnTo>
                    <a:pt x="289394" y="170180"/>
                  </a:lnTo>
                  <a:lnTo>
                    <a:pt x="289179" y="168910"/>
                  </a:lnTo>
                  <a:lnTo>
                    <a:pt x="288061" y="162560"/>
                  </a:lnTo>
                  <a:lnTo>
                    <a:pt x="288518" y="154940"/>
                  </a:lnTo>
                  <a:lnTo>
                    <a:pt x="292709" y="153670"/>
                  </a:lnTo>
                  <a:lnTo>
                    <a:pt x="295910" y="151130"/>
                  </a:lnTo>
                  <a:lnTo>
                    <a:pt x="295910" y="142240"/>
                  </a:lnTo>
                  <a:lnTo>
                    <a:pt x="295910" y="140970"/>
                  </a:lnTo>
                  <a:lnTo>
                    <a:pt x="291934" y="137160"/>
                  </a:lnTo>
                  <a:lnTo>
                    <a:pt x="291503" y="137160"/>
                  </a:lnTo>
                  <a:lnTo>
                    <a:pt x="291503" y="143510"/>
                  </a:lnTo>
                  <a:lnTo>
                    <a:pt x="291503" y="148590"/>
                  </a:lnTo>
                  <a:lnTo>
                    <a:pt x="289509" y="151130"/>
                  </a:lnTo>
                  <a:lnTo>
                    <a:pt x="284581" y="151130"/>
                  </a:lnTo>
                  <a:lnTo>
                    <a:pt x="282575" y="148590"/>
                  </a:lnTo>
                  <a:lnTo>
                    <a:pt x="282575" y="143510"/>
                  </a:lnTo>
                  <a:lnTo>
                    <a:pt x="284581" y="142240"/>
                  </a:lnTo>
                  <a:lnTo>
                    <a:pt x="289509" y="142240"/>
                  </a:lnTo>
                  <a:lnTo>
                    <a:pt x="291503" y="143510"/>
                  </a:lnTo>
                  <a:lnTo>
                    <a:pt x="291503" y="137160"/>
                  </a:lnTo>
                  <a:lnTo>
                    <a:pt x="282155" y="137160"/>
                  </a:lnTo>
                  <a:lnTo>
                    <a:pt x="278168" y="140970"/>
                  </a:lnTo>
                  <a:lnTo>
                    <a:pt x="278168" y="149860"/>
                  </a:lnTo>
                  <a:lnTo>
                    <a:pt x="280670" y="153670"/>
                  </a:lnTo>
                  <a:lnTo>
                    <a:pt x="284124" y="154940"/>
                  </a:lnTo>
                  <a:lnTo>
                    <a:pt x="283806" y="160020"/>
                  </a:lnTo>
                  <a:lnTo>
                    <a:pt x="284226" y="163830"/>
                  </a:lnTo>
                  <a:lnTo>
                    <a:pt x="285115" y="168910"/>
                  </a:lnTo>
                  <a:lnTo>
                    <a:pt x="277533" y="168910"/>
                  </a:lnTo>
                  <a:lnTo>
                    <a:pt x="274764" y="167640"/>
                  </a:lnTo>
                  <a:lnTo>
                    <a:pt x="275183" y="166370"/>
                  </a:lnTo>
                  <a:lnTo>
                    <a:pt x="275424" y="165100"/>
                  </a:lnTo>
                  <a:lnTo>
                    <a:pt x="275424" y="160020"/>
                  </a:lnTo>
                  <a:lnTo>
                    <a:pt x="275424" y="158750"/>
                  </a:lnTo>
                  <a:lnTo>
                    <a:pt x="271449" y="154940"/>
                  </a:lnTo>
                  <a:lnTo>
                    <a:pt x="271018" y="154940"/>
                  </a:lnTo>
                  <a:lnTo>
                    <a:pt x="271018" y="161290"/>
                  </a:lnTo>
                  <a:lnTo>
                    <a:pt x="271018" y="166370"/>
                  </a:lnTo>
                  <a:lnTo>
                    <a:pt x="269011" y="168910"/>
                  </a:lnTo>
                  <a:lnTo>
                    <a:pt x="264096" y="168910"/>
                  </a:lnTo>
                  <a:lnTo>
                    <a:pt x="262089" y="166370"/>
                  </a:lnTo>
                  <a:lnTo>
                    <a:pt x="262089" y="161290"/>
                  </a:lnTo>
                  <a:lnTo>
                    <a:pt x="264096" y="160020"/>
                  </a:lnTo>
                  <a:lnTo>
                    <a:pt x="269011" y="160020"/>
                  </a:lnTo>
                  <a:lnTo>
                    <a:pt x="271018" y="161290"/>
                  </a:lnTo>
                  <a:lnTo>
                    <a:pt x="271018" y="154940"/>
                  </a:lnTo>
                  <a:lnTo>
                    <a:pt x="261658" y="154940"/>
                  </a:lnTo>
                  <a:lnTo>
                    <a:pt x="257683" y="158750"/>
                  </a:lnTo>
                  <a:lnTo>
                    <a:pt x="257683" y="168910"/>
                  </a:lnTo>
                  <a:lnTo>
                    <a:pt x="261658" y="172720"/>
                  </a:lnTo>
                  <a:lnTo>
                    <a:pt x="270611" y="172720"/>
                  </a:lnTo>
                  <a:lnTo>
                    <a:pt x="272135" y="171450"/>
                  </a:lnTo>
                  <a:lnTo>
                    <a:pt x="276199" y="173990"/>
                  </a:lnTo>
                  <a:lnTo>
                    <a:pt x="286054" y="173990"/>
                  </a:lnTo>
                  <a:lnTo>
                    <a:pt x="289775" y="185420"/>
                  </a:lnTo>
                  <a:lnTo>
                    <a:pt x="294144" y="195580"/>
                  </a:lnTo>
                  <a:lnTo>
                    <a:pt x="298094" y="203200"/>
                  </a:lnTo>
                  <a:lnTo>
                    <a:pt x="300532" y="207010"/>
                  </a:lnTo>
                  <a:lnTo>
                    <a:pt x="300761" y="210820"/>
                  </a:lnTo>
                  <a:lnTo>
                    <a:pt x="300850" y="222250"/>
                  </a:lnTo>
                  <a:lnTo>
                    <a:pt x="300659" y="227330"/>
                  </a:lnTo>
                  <a:lnTo>
                    <a:pt x="300101" y="234950"/>
                  </a:lnTo>
                  <a:lnTo>
                    <a:pt x="298894" y="233680"/>
                  </a:lnTo>
                  <a:lnTo>
                    <a:pt x="297307" y="232410"/>
                  </a:lnTo>
                  <a:lnTo>
                    <a:pt x="294944" y="231140"/>
                  </a:lnTo>
                  <a:lnTo>
                    <a:pt x="296481" y="226060"/>
                  </a:lnTo>
                  <a:lnTo>
                    <a:pt x="295719" y="220980"/>
                  </a:lnTo>
                  <a:lnTo>
                    <a:pt x="291947" y="216395"/>
                  </a:lnTo>
                  <a:lnTo>
                    <a:pt x="291947" y="227330"/>
                  </a:lnTo>
                  <a:lnTo>
                    <a:pt x="290474" y="231140"/>
                  </a:lnTo>
                  <a:lnTo>
                    <a:pt x="286639" y="232410"/>
                  </a:lnTo>
                  <a:lnTo>
                    <a:pt x="282816" y="232410"/>
                  </a:lnTo>
                  <a:lnTo>
                    <a:pt x="279641" y="229870"/>
                  </a:lnTo>
                  <a:lnTo>
                    <a:pt x="275386" y="226060"/>
                  </a:lnTo>
                  <a:lnTo>
                    <a:pt x="273100" y="219710"/>
                  </a:lnTo>
                  <a:lnTo>
                    <a:pt x="273469" y="213360"/>
                  </a:lnTo>
                  <a:lnTo>
                    <a:pt x="280111" y="213360"/>
                  </a:lnTo>
                  <a:lnTo>
                    <a:pt x="286042" y="215900"/>
                  </a:lnTo>
                  <a:lnTo>
                    <a:pt x="291490" y="223520"/>
                  </a:lnTo>
                  <a:lnTo>
                    <a:pt x="291947" y="227330"/>
                  </a:lnTo>
                  <a:lnTo>
                    <a:pt x="291947" y="216395"/>
                  </a:lnTo>
                  <a:lnTo>
                    <a:pt x="289458" y="213360"/>
                  </a:lnTo>
                  <a:lnTo>
                    <a:pt x="288404" y="212090"/>
                  </a:lnTo>
                  <a:lnTo>
                    <a:pt x="280174" y="208280"/>
                  </a:lnTo>
                  <a:lnTo>
                    <a:pt x="270192" y="209550"/>
                  </a:lnTo>
                  <a:lnTo>
                    <a:pt x="269392" y="210820"/>
                  </a:lnTo>
                  <a:lnTo>
                    <a:pt x="268147" y="219710"/>
                  </a:lnTo>
                  <a:lnTo>
                    <a:pt x="271106" y="228600"/>
                  </a:lnTo>
                  <a:lnTo>
                    <a:pt x="279781" y="234950"/>
                  </a:lnTo>
                  <a:lnTo>
                    <a:pt x="282968" y="236220"/>
                  </a:lnTo>
                  <a:lnTo>
                    <a:pt x="290156" y="236220"/>
                  </a:lnTo>
                  <a:lnTo>
                    <a:pt x="292087" y="234950"/>
                  </a:lnTo>
                  <a:lnTo>
                    <a:pt x="296468" y="237490"/>
                  </a:lnTo>
                  <a:lnTo>
                    <a:pt x="297649" y="238760"/>
                  </a:lnTo>
                  <a:lnTo>
                    <a:pt x="299466" y="241300"/>
                  </a:lnTo>
                  <a:lnTo>
                    <a:pt x="297916" y="254000"/>
                  </a:lnTo>
                  <a:lnTo>
                    <a:pt x="295986" y="265430"/>
                  </a:lnTo>
                  <a:lnTo>
                    <a:pt x="293827" y="275590"/>
                  </a:lnTo>
                  <a:lnTo>
                    <a:pt x="291566" y="283210"/>
                  </a:lnTo>
                  <a:lnTo>
                    <a:pt x="197510" y="283210"/>
                  </a:lnTo>
                  <a:lnTo>
                    <a:pt x="201282" y="271780"/>
                  </a:lnTo>
                  <a:lnTo>
                    <a:pt x="204216" y="257810"/>
                  </a:lnTo>
                  <a:lnTo>
                    <a:pt x="206336" y="241300"/>
                  </a:lnTo>
                  <a:lnTo>
                    <a:pt x="206832" y="234950"/>
                  </a:lnTo>
                  <a:lnTo>
                    <a:pt x="207632" y="224790"/>
                  </a:lnTo>
                  <a:lnTo>
                    <a:pt x="214769" y="223520"/>
                  </a:lnTo>
                  <a:lnTo>
                    <a:pt x="218414" y="220980"/>
                  </a:lnTo>
                  <a:lnTo>
                    <a:pt x="220230" y="219710"/>
                  </a:lnTo>
                  <a:lnTo>
                    <a:pt x="225666" y="212090"/>
                  </a:lnTo>
                  <a:lnTo>
                    <a:pt x="228333" y="214630"/>
                  </a:lnTo>
                  <a:lnTo>
                    <a:pt x="231279" y="215900"/>
                  </a:lnTo>
                  <a:lnTo>
                    <a:pt x="236080" y="215900"/>
                  </a:lnTo>
                  <a:lnTo>
                    <a:pt x="237896" y="214630"/>
                  </a:lnTo>
                  <a:lnTo>
                    <a:pt x="246595" y="212090"/>
                  </a:lnTo>
                  <a:lnTo>
                    <a:pt x="251815" y="204470"/>
                  </a:lnTo>
                  <a:lnTo>
                    <a:pt x="253466" y="194310"/>
                  </a:lnTo>
                  <a:lnTo>
                    <a:pt x="252920" y="194310"/>
                  </a:lnTo>
                  <a:lnTo>
                    <a:pt x="248589" y="192532"/>
                  </a:lnTo>
                  <a:lnTo>
                    <a:pt x="248589" y="196850"/>
                  </a:lnTo>
                  <a:lnTo>
                    <a:pt x="247053" y="203200"/>
                  </a:lnTo>
                  <a:lnTo>
                    <a:pt x="243154" y="208280"/>
                  </a:lnTo>
                  <a:lnTo>
                    <a:pt x="234442" y="212090"/>
                  </a:lnTo>
                  <a:lnTo>
                    <a:pt x="230644" y="210820"/>
                  </a:lnTo>
                  <a:lnTo>
                    <a:pt x="227368" y="208280"/>
                  </a:lnTo>
                  <a:lnTo>
                    <a:pt x="227050" y="204470"/>
                  </a:lnTo>
                  <a:lnTo>
                    <a:pt x="228587" y="200660"/>
                  </a:lnTo>
                  <a:lnTo>
                    <a:pt x="231736" y="198120"/>
                  </a:lnTo>
                  <a:lnTo>
                    <a:pt x="235953" y="195580"/>
                  </a:lnTo>
                  <a:lnTo>
                    <a:pt x="242290" y="194310"/>
                  </a:lnTo>
                  <a:lnTo>
                    <a:pt x="248589" y="196850"/>
                  </a:lnTo>
                  <a:lnTo>
                    <a:pt x="248589" y="192532"/>
                  </a:lnTo>
                  <a:lnTo>
                    <a:pt x="243687" y="190500"/>
                  </a:lnTo>
                  <a:lnTo>
                    <a:pt x="234899" y="190500"/>
                  </a:lnTo>
                  <a:lnTo>
                    <a:pt x="224701" y="198120"/>
                  </a:lnTo>
                  <a:lnTo>
                    <a:pt x="222554" y="203200"/>
                  </a:lnTo>
                  <a:lnTo>
                    <a:pt x="223024" y="209550"/>
                  </a:lnTo>
                  <a:lnTo>
                    <a:pt x="218236" y="214630"/>
                  </a:lnTo>
                  <a:lnTo>
                    <a:pt x="213702" y="218440"/>
                  </a:lnTo>
                  <a:lnTo>
                    <a:pt x="207848" y="220980"/>
                  </a:lnTo>
                  <a:lnTo>
                    <a:pt x="208102" y="205740"/>
                  </a:lnTo>
                  <a:lnTo>
                    <a:pt x="208000" y="200660"/>
                  </a:lnTo>
                  <a:lnTo>
                    <a:pt x="207594" y="187960"/>
                  </a:lnTo>
                  <a:lnTo>
                    <a:pt x="206286" y="173990"/>
                  </a:lnTo>
                  <a:lnTo>
                    <a:pt x="204393" y="162560"/>
                  </a:lnTo>
                  <a:lnTo>
                    <a:pt x="204177" y="161290"/>
                  </a:lnTo>
                  <a:lnTo>
                    <a:pt x="205867" y="162560"/>
                  </a:lnTo>
                  <a:lnTo>
                    <a:pt x="207962" y="165100"/>
                  </a:lnTo>
                  <a:lnTo>
                    <a:pt x="214134" y="168910"/>
                  </a:lnTo>
                  <a:lnTo>
                    <a:pt x="227418" y="168910"/>
                  </a:lnTo>
                  <a:lnTo>
                    <a:pt x="230886" y="167640"/>
                  </a:lnTo>
                  <a:lnTo>
                    <a:pt x="232143" y="165100"/>
                  </a:lnTo>
                  <a:lnTo>
                    <a:pt x="232765" y="163830"/>
                  </a:lnTo>
                  <a:lnTo>
                    <a:pt x="234188" y="158750"/>
                  </a:lnTo>
                  <a:lnTo>
                    <a:pt x="232994" y="153670"/>
                  </a:lnTo>
                  <a:lnTo>
                    <a:pt x="231394" y="151384"/>
                  </a:lnTo>
                  <a:lnTo>
                    <a:pt x="231394" y="157480"/>
                  </a:lnTo>
                  <a:lnTo>
                    <a:pt x="228981" y="162560"/>
                  </a:lnTo>
                  <a:lnTo>
                    <a:pt x="227888" y="163830"/>
                  </a:lnTo>
                  <a:lnTo>
                    <a:pt x="225679" y="165100"/>
                  </a:lnTo>
                  <a:lnTo>
                    <a:pt x="219519" y="165100"/>
                  </a:lnTo>
                  <a:lnTo>
                    <a:pt x="215963" y="163830"/>
                  </a:lnTo>
                  <a:lnTo>
                    <a:pt x="210553" y="161290"/>
                  </a:lnTo>
                  <a:lnTo>
                    <a:pt x="208762" y="160020"/>
                  </a:lnTo>
                  <a:lnTo>
                    <a:pt x="207365" y="157480"/>
                  </a:lnTo>
                  <a:lnTo>
                    <a:pt x="209473" y="156210"/>
                  </a:lnTo>
                  <a:lnTo>
                    <a:pt x="211582" y="154940"/>
                  </a:lnTo>
                  <a:lnTo>
                    <a:pt x="214477" y="149860"/>
                  </a:lnTo>
                  <a:lnTo>
                    <a:pt x="214972" y="144780"/>
                  </a:lnTo>
                  <a:lnTo>
                    <a:pt x="217182" y="144780"/>
                  </a:lnTo>
                  <a:lnTo>
                    <a:pt x="219430" y="146050"/>
                  </a:lnTo>
                  <a:lnTo>
                    <a:pt x="227990" y="151130"/>
                  </a:lnTo>
                  <a:lnTo>
                    <a:pt x="231394" y="157480"/>
                  </a:lnTo>
                  <a:lnTo>
                    <a:pt x="231394" y="151384"/>
                  </a:lnTo>
                  <a:lnTo>
                    <a:pt x="229450" y="148590"/>
                  </a:lnTo>
                  <a:lnTo>
                    <a:pt x="225221" y="144780"/>
                  </a:lnTo>
                  <a:lnTo>
                    <a:pt x="223812" y="143510"/>
                  </a:lnTo>
                  <a:lnTo>
                    <a:pt x="220941" y="142240"/>
                  </a:lnTo>
                  <a:lnTo>
                    <a:pt x="217843" y="140970"/>
                  </a:lnTo>
                  <a:lnTo>
                    <a:pt x="214807" y="140970"/>
                  </a:lnTo>
                  <a:lnTo>
                    <a:pt x="214642" y="139700"/>
                  </a:lnTo>
                  <a:lnTo>
                    <a:pt x="214401" y="138430"/>
                  </a:lnTo>
                  <a:lnTo>
                    <a:pt x="214071" y="137160"/>
                  </a:lnTo>
                  <a:lnTo>
                    <a:pt x="216509" y="135890"/>
                  </a:lnTo>
                  <a:lnTo>
                    <a:pt x="218694" y="133350"/>
                  </a:lnTo>
                  <a:lnTo>
                    <a:pt x="220395" y="130810"/>
                  </a:lnTo>
                  <a:lnTo>
                    <a:pt x="223240" y="124460"/>
                  </a:lnTo>
                  <a:lnTo>
                    <a:pt x="223850" y="118110"/>
                  </a:lnTo>
                  <a:lnTo>
                    <a:pt x="222300" y="111760"/>
                  </a:lnTo>
                  <a:lnTo>
                    <a:pt x="220497" y="109893"/>
                  </a:lnTo>
                  <a:lnTo>
                    <a:pt x="220497" y="121920"/>
                  </a:lnTo>
                  <a:lnTo>
                    <a:pt x="215366" y="130810"/>
                  </a:lnTo>
                  <a:lnTo>
                    <a:pt x="213817" y="132080"/>
                  </a:lnTo>
                  <a:lnTo>
                    <a:pt x="212077" y="133350"/>
                  </a:lnTo>
                  <a:lnTo>
                    <a:pt x="210654" y="131432"/>
                  </a:lnTo>
                  <a:lnTo>
                    <a:pt x="210654" y="135890"/>
                  </a:lnTo>
                  <a:lnTo>
                    <a:pt x="210654" y="149860"/>
                  </a:lnTo>
                  <a:lnTo>
                    <a:pt x="206413" y="154940"/>
                  </a:lnTo>
                  <a:lnTo>
                    <a:pt x="199732" y="156210"/>
                  </a:lnTo>
                  <a:lnTo>
                    <a:pt x="195999" y="156210"/>
                  </a:lnTo>
                  <a:lnTo>
                    <a:pt x="195999" y="160020"/>
                  </a:lnTo>
                  <a:lnTo>
                    <a:pt x="185839" y="173990"/>
                  </a:lnTo>
                  <a:lnTo>
                    <a:pt x="183197" y="175260"/>
                  </a:lnTo>
                  <a:lnTo>
                    <a:pt x="180746" y="175260"/>
                  </a:lnTo>
                  <a:lnTo>
                    <a:pt x="177076" y="173990"/>
                  </a:lnTo>
                  <a:lnTo>
                    <a:pt x="175983" y="171450"/>
                  </a:lnTo>
                  <a:lnTo>
                    <a:pt x="175666" y="165100"/>
                  </a:lnTo>
                  <a:lnTo>
                    <a:pt x="176669" y="161290"/>
                  </a:lnTo>
                  <a:lnTo>
                    <a:pt x="179920" y="156210"/>
                  </a:lnTo>
                  <a:lnTo>
                    <a:pt x="181470" y="154940"/>
                  </a:lnTo>
                  <a:lnTo>
                    <a:pt x="183197" y="152400"/>
                  </a:lnTo>
                  <a:lnTo>
                    <a:pt x="186042" y="157480"/>
                  </a:lnTo>
                  <a:lnTo>
                    <a:pt x="190677" y="160020"/>
                  </a:lnTo>
                  <a:lnTo>
                    <a:pt x="195999" y="160020"/>
                  </a:lnTo>
                  <a:lnTo>
                    <a:pt x="195999" y="156210"/>
                  </a:lnTo>
                  <a:lnTo>
                    <a:pt x="190461" y="156210"/>
                  </a:lnTo>
                  <a:lnTo>
                    <a:pt x="186969" y="152400"/>
                  </a:lnTo>
                  <a:lnTo>
                    <a:pt x="184632" y="149860"/>
                  </a:lnTo>
                  <a:lnTo>
                    <a:pt x="184632" y="142240"/>
                  </a:lnTo>
                  <a:lnTo>
                    <a:pt x="184632" y="135890"/>
                  </a:lnTo>
                  <a:lnTo>
                    <a:pt x="190461" y="130810"/>
                  </a:lnTo>
                  <a:lnTo>
                    <a:pt x="204812" y="130810"/>
                  </a:lnTo>
                  <a:lnTo>
                    <a:pt x="210654" y="135890"/>
                  </a:lnTo>
                  <a:lnTo>
                    <a:pt x="210654" y="131432"/>
                  </a:lnTo>
                  <a:lnTo>
                    <a:pt x="210197" y="130810"/>
                  </a:lnTo>
                  <a:lnTo>
                    <a:pt x="209245" y="129540"/>
                  </a:lnTo>
                  <a:lnTo>
                    <a:pt x="204609" y="127000"/>
                  </a:lnTo>
                  <a:lnTo>
                    <a:pt x="199288" y="125730"/>
                  </a:lnTo>
                  <a:lnTo>
                    <a:pt x="199707" y="123190"/>
                  </a:lnTo>
                  <a:lnTo>
                    <a:pt x="200558" y="121920"/>
                  </a:lnTo>
                  <a:lnTo>
                    <a:pt x="201828" y="119380"/>
                  </a:lnTo>
                  <a:lnTo>
                    <a:pt x="205701" y="113030"/>
                  </a:lnTo>
                  <a:lnTo>
                    <a:pt x="212369" y="109220"/>
                  </a:lnTo>
                  <a:lnTo>
                    <a:pt x="220383" y="114300"/>
                  </a:lnTo>
                  <a:lnTo>
                    <a:pt x="220497" y="121920"/>
                  </a:lnTo>
                  <a:lnTo>
                    <a:pt x="220497" y="109893"/>
                  </a:lnTo>
                  <a:lnTo>
                    <a:pt x="219862" y="109220"/>
                  </a:lnTo>
                  <a:lnTo>
                    <a:pt x="218643" y="107950"/>
                  </a:lnTo>
                  <a:lnTo>
                    <a:pt x="213525" y="106680"/>
                  </a:lnTo>
                  <a:lnTo>
                    <a:pt x="207987" y="107950"/>
                  </a:lnTo>
                  <a:lnTo>
                    <a:pt x="194818" y="125730"/>
                  </a:lnTo>
                  <a:lnTo>
                    <a:pt x="193814" y="125730"/>
                  </a:lnTo>
                  <a:lnTo>
                    <a:pt x="192849" y="127000"/>
                  </a:lnTo>
                  <a:lnTo>
                    <a:pt x="191909" y="127000"/>
                  </a:lnTo>
                  <a:lnTo>
                    <a:pt x="190106" y="124460"/>
                  </a:lnTo>
                  <a:lnTo>
                    <a:pt x="187909" y="122110"/>
                  </a:lnTo>
                  <a:lnTo>
                    <a:pt x="187909" y="128270"/>
                  </a:lnTo>
                  <a:lnTo>
                    <a:pt x="183705" y="132080"/>
                  </a:lnTo>
                  <a:lnTo>
                    <a:pt x="180809" y="135890"/>
                  </a:lnTo>
                  <a:lnTo>
                    <a:pt x="180301" y="142240"/>
                  </a:lnTo>
                  <a:lnTo>
                    <a:pt x="178092" y="140970"/>
                  </a:lnTo>
                  <a:lnTo>
                    <a:pt x="175856" y="140970"/>
                  </a:lnTo>
                  <a:lnTo>
                    <a:pt x="167297" y="134620"/>
                  </a:lnTo>
                  <a:lnTo>
                    <a:pt x="163893" y="128270"/>
                  </a:lnTo>
                  <a:lnTo>
                    <a:pt x="166293" y="124460"/>
                  </a:lnTo>
                  <a:lnTo>
                    <a:pt x="167398" y="123190"/>
                  </a:lnTo>
                  <a:lnTo>
                    <a:pt x="169608" y="121920"/>
                  </a:lnTo>
                  <a:lnTo>
                    <a:pt x="179324" y="121920"/>
                  </a:lnTo>
                  <a:lnTo>
                    <a:pt x="186512" y="127000"/>
                  </a:lnTo>
                  <a:lnTo>
                    <a:pt x="187909" y="128270"/>
                  </a:lnTo>
                  <a:lnTo>
                    <a:pt x="187909" y="122110"/>
                  </a:lnTo>
                  <a:lnTo>
                    <a:pt x="187731" y="121920"/>
                  </a:lnTo>
                  <a:lnTo>
                    <a:pt x="180848" y="118110"/>
                  </a:lnTo>
                  <a:lnTo>
                    <a:pt x="176352" y="116840"/>
                  </a:lnTo>
                  <a:lnTo>
                    <a:pt x="167868" y="116840"/>
                  </a:lnTo>
                  <a:lnTo>
                    <a:pt x="164401" y="119380"/>
                  </a:lnTo>
                  <a:lnTo>
                    <a:pt x="162521" y="121920"/>
                  </a:lnTo>
                  <a:lnTo>
                    <a:pt x="161099" y="127000"/>
                  </a:lnTo>
                  <a:lnTo>
                    <a:pt x="162293" y="133350"/>
                  </a:lnTo>
                  <a:lnTo>
                    <a:pt x="165849" y="138430"/>
                  </a:lnTo>
                  <a:lnTo>
                    <a:pt x="171475" y="142240"/>
                  </a:lnTo>
                  <a:lnTo>
                    <a:pt x="174345" y="144780"/>
                  </a:lnTo>
                  <a:lnTo>
                    <a:pt x="177431" y="146050"/>
                  </a:lnTo>
                  <a:lnTo>
                    <a:pt x="180479" y="146050"/>
                  </a:lnTo>
                  <a:lnTo>
                    <a:pt x="180644" y="147320"/>
                  </a:lnTo>
                  <a:lnTo>
                    <a:pt x="180886" y="148590"/>
                  </a:lnTo>
                  <a:lnTo>
                    <a:pt x="181216" y="148590"/>
                  </a:lnTo>
                  <a:lnTo>
                    <a:pt x="178765" y="151130"/>
                  </a:lnTo>
                  <a:lnTo>
                    <a:pt x="176593" y="153670"/>
                  </a:lnTo>
                  <a:lnTo>
                    <a:pt x="172440" y="160020"/>
                  </a:lnTo>
                  <a:lnTo>
                    <a:pt x="171221" y="165100"/>
                  </a:lnTo>
                  <a:lnTo>
                    <a:pt x="171665" y="172720"/>
                  </a:lnTo>
                  <a:lnTo>
                    <a:pt x="173520" y="176530"/>
                  </a:lnTo>
                  <a:lnTo>
                    <a:pt x="178219" y="179070"/>
                  </a:lnTo>
                  <a:lnTo>
                    <a:pt x="179984" y="180340"/>
                  </a:lnTo>
                  <a:lnTo>
                    <a:pt x="183730" y="180340"/>
                  </a:lnTo>
                  <a:lnTo>
                    <a:pt x="185712" y="179070"/>
                  </a:lnTo>
                  <a:lnTo>
                    <a:pt x="191414" y="176530"/>
                  </a:lnTo>
                  <a:lnTo>
                    <a:pt x="193103" y="175260"/>
                  </a:lnTo>
                  <a:lnTo>
                    <a:pt x="194792" y="173990"/>
                  </a:lnTo>
                  <a:lnTo>
                    <a:pt x="198551" y="167640"/>
                  </a:lnTo>
                  <a:lnTo>
                    <a:pt x="199491" y="165100"/>
                  </a:lnTo>
                  <a:lnTo>
                    <a:pt x="200063" y="162560"/>
                  </a:lnTo>
                  <a:lnTo>
                    <a:pt x="202387" y="177800"/>
                  </a:lnTo>
                  <a:lnTo>
                    <a:pt x="203517" y="194310"/>
                  </a:lnTo>
                  <a:lnTo>
                    <a:pt x="203631" y="215900"/>
                  </a:lnTo>
                  <a:lnTo>
                    <a:pt x="202666" y="234950"/>
                  </a:lnTo>
                  <a:lnTo>
                    <a:pt x="199555" y="231140"/>
                  </a:lnTo>
                  <a:lnTo>
                    <a:pt x="197345" y="228600"/>
                  </a:lnTo>
                  <a:lnTo>
                    <a:pt x="196240" y="227330"/>
                  </a:lnTo>
                  <a:lnTo>
                    <a:pt x="193484" y="226060"/>
                  </a:lnTo>
                  <a:lnTo>
                    <a:pt x="190715" y="224790"/>
                  </a:lnTo>
                  <a:lnTo>
                    <a:pt x="192227" y="220980"/>
                  </a:lnTo>
                  <a:lnTo>
                    <a:pt x="191465" y="215900"/>
                  </a:lnTo>
                  <a:lnTo>
                    <a:pt x="187706" y="210680"/>
                  </a:lnTo>
                  <a:lnTo>
                    <a:pt x="187706" y="220980"/>
                  </a:lnTo>
                  <a:lnTo>
                    <a:pt x="186232" y="224790"/>
                  </a:lnTo>
                  <a:lnTo>
                    <a:pt x="182384" y="226060"/>
                  </a:lnTo>
                  <a:lnTo>
                    <a:pt x="178574" y="226060"/>
                  </a:lnTo>
                  <a:lnTo>
                    <a:pt x="175399" y="223520"/>
                  </a:lnTo>
                  <a:lnTo>
                    <a:pt x="171145" y="219710"/>
                  </a:lnTo>
                  <a:lnTo>
                    <a:pt x="168846" y="214630"/>
                  </a:lnTo>
                  <a:lnTo>
                    <a:pt x="169227" y="207010"/>
                  </a:lnTo>
                  <a:lnTo>
                    <a:pt x="175895" y="207010"/>
                  </a:lnTo>
                  <a:lnTo>
                    <a:pt x="181800" y="209550"/>
                  </a:lnTo>
                  <a:lnTo>
                    <a:pt x="187248" y="217170"/>
                  </a:lnTo>
                  <a:lnTo>
                    <a:pt x="187706" y="220980"/>
                  </a:lnTo>
                  <a:lnTo>
                    <a:pt x="187706" y="210680"/>
                  </a:lnTo>
                  <a:lnTo>
                    <a:pt x="185077" y="207010"/>
                  </a:lnTo>
                  <a:lnTo>
                    <a:pt x="184162" y="205740"/>
                  </a:lnTo>
                  <a:lnTo>
                    <a:pt x="175907" y="201930"/>
                  </a:lnTo>
                  <a:lnTo>
                    <a:pt x="165950" y="203200"/>
                  </a:lnTo>
                  <a:lnTo>
                    <a:pt x="165150" y="204470"/>
                  </a:lnTo>
                  <a:lnTo>
                    <a:pt x="163893" y="214630"/>
                  </a:lnTo>
                  <a:lnTo>
                    <a:pt x="166865" y="222250"/>
                  </a:lnTo>
                  <a:lnTo>
                    <a:pt x="175526" y="228600"/>
                  </a:lnTo>
                  <a:lnTo>
                    <a:pt x="178714" y="229870"/>
                  </a:lnTo>
                  <a:lnTo>
                    <a:pt x="185928" y="229870"/>
                  </a:lnTo>
                  <a:lnTo>
                    <a:pt x="187871" y="228600"/>
                  </a:lnTo>
                  <a:lnTo>
                    <a:pt x="194881" y="232410"/>
                  </a:lnTo>
                  <a:lnTo>
                    <a:pt x="197802" y="234950"/>
                  </a:lnTo>
                  <a:lnTo>
                    <a:pt x="201879" y="241300"/>
                  </a:lnTo>
                  <a:lnTo>
                    <a:pt x="202031" y="241300"/>
                  </a:lnTo>
                  <a:lnTo>
                    <a:pt x="200456" y="254000"/>
                  </a:lnTo>
                  <a:lnTo>
                    <a:pt x="198386" y="264160"/>
                  </a:lnTo>
                  <a:lnTo>
                    <a:pt x="195808" y="274320"/>
                  </a:lnTo>
                  <a:lnTo>
                    <a:pt x="192709" y="283210"/>
                  </a:lnTo>
                  <a:lnTo>
                    <a:pt x="100304" y="283210"/>
                  </a:lnTo>
                  <a:lnTo>
                    <a:pt x="102781" y="271780"/>
                  </a:lnTo>
                  <a:lnTo>
                    <a:pt x="105270" y="259080"/>
                  </a:lnTo>
                  <a:lnTo>
                    <a:pt x="107632" y="245110"/>
                  </a:lnTo>
                  <a:lnTo>
                    <a:pt x="109715" y="228600"/>
                  </a:lnTo>
                  <a:lnTo>
                    <a:pt x="116586" y="226060"/>
                  </a:lnTo>
                  <a:lnTo>
                    <a:pt x="119303" y="223520"/>
                  </a:lnTo>
                  <a:lnTo>
                    <a:pt x="120650" y="222250"/>
                  </a:lnTo>
                  <a:lnTo>
                    <a:pt x="124980" y="217170"/>
                  </a:lnTo>
                  <a:lnTo>
                    <a:pt x="127635" y="218440"/>
                  </a:lnTo>
                  <a:lnTo>
                    <a:pt x="130568" y="219710"/>
                  </a:lnTo>
                  <a:lnTo>
                    <a:pt x="135356" y="219710"/>
                  </a:lnTo>
                  <a:lnTo>
                    <a:pt x="137172" y="218440"/>
                  </a:lnTo>
                  <a:lnTo>
                    <a:pt x="141528" y="217170"/>
                  </a:lnTo>
                  <a:lnTo>
                    <a:pt x="145872" y="215900"/>
                  </a:lnTo>
                  <a:lnTo>
                    <a:pt x="151091" y="208280"/>
                  </a:lnTo>
                  <a:lnTo>
                    <a:pt x="152742" y="198120"/>
                  </a:lnTo>
                  <a:lnTo>
                    <a:pt x="152196" y="198120"/>
                  </a:lnTo>
                  <a:lnTo>
                    <a:pt x="147878" y="196342"/>
                  </a:lnTo>
                  <a:lnTo>
                    <a:pt x="147878" y="200660"/>
                  </a:lnTo>
                  <a:lnTo>
                    <a:pt x="146329" y="207010"/>
                  </a:lnTo>
                  <a:lnTo>
                    <a:pt x="142430" y="212090"/>
                  </a:lnTo>
                  <a:lnTo>
                    <a:pt x="133718" y="215900"/>
                  </a:lnTo>
                  <a:lnTo>
                    <a:pt x="129921" y="214630"/>
                  </a:lnTo>
                  <a:lnTo>
                    <a:pt x="126644" y="212090"/>
                  </a:lnTo>
                  <a:lnTo>
                    <a:pt x="126326" y="208280"/>
                  </a:lnTo>
                  <a:lnTo>
                    <a:pt x="127863" y="204470"/>
                  </a:lnTo>
                  <a:lnTo>
                    <a:pt x="131013" y="201930"/>
                  </a:lnTo>
                  <a:lnTo>
                    <a:pt x="135229" y="199390"/>
                  </a:lnTo>
                  <a:lnTo>
                    <a:pt x="141566" y="198120"/>
                  </a:lnTo>
                  <a:lnTo>
                    <a:pt x="147878" y="200660"/>
                  </a:lnTo>
                  <a:lnTo>
                    <a:pt x="147878" y="196342"/>
                  </a:lnTo>
                  <a:lnTo>
                    <a:pt x="142963" y="194310"/>
                  </a:lnTo>
                  <a:lnTo>
                    <a:pt x="134175" y="194310"/>
                  </a:lnTo>
                  <a:lnTo>
                    <a:pt x="123977" y="201930"/>
                  </a:lnTo>
                  <a:lnTo>
                    <a:pt x="121831" y="207010"/>
                  </a:lnTo>
                  <a:lnTo>
                    <a:pt x="122301" y="213360"/>
                  </a:lnTo>
                  <a:lnTo>
                    <a:pt x="118503" y="217170"/>
                  </a:lnTo>
                  <a:lnTo>
                    <a:pt x="115265" y="220980"/>
                  </a:lnTo>
                  <a:lnTo>
                    <a:pt x="110274" y="223520"/>
                  </a:lnTo>
                  <a:lnTo>
                    <a:pt x="111912" y="204470"/>
                  </a:lnTo>
                  <a:lnTo>
                    <a:pt x="112128" y="201930"/>
                  </a:lnTo>
                  <a:lnTo>
                    <a:pt x="112903" y="182880"/>
                  </a:lnTo>
                  <a:lnTo>
                    <a:pt x="112788" y="166370"/>
                  </a:lnTo>
                  <a:lnTo>
                    <a:pt x="112674" y="158750"/>
                  </a:lnTo>
                  <a:lnTo>
                    <a:pt x="112547" y="156210"/>
                  </a:lnTo>
                  <a:lnTo>
                    <a:pt x="110998" y="137160"/>
                  </a:lnTo>
                  <a:lnTo>
                    <a:pt x="110782" y="134620"/>
                  </a:lnTo>
                  <a:lnTo>
                    <a:pt x="113753" y="137160"/>
                  </a:lnTo>
                  <a:lnTo>
                    <a:pt x="117233" y="139700"/>
                  </a:lnTo>
                  <a:lnTo>
                    <a:pt x="122580" y="139700"/>
                  </a:lnTo>
                  <a:lnTo>
                    <a:pt x="127596" y="135890"/>
                  </a:lnTo>
                  <a:lnTo>
                    <a:pt x="127304" y="129540"/>
                  </a:lnTo>
                  <a:lnTo>
                    <a:pt x="122707" y="121920"/>
                  </a:lnTo>
                  <a:lnTo>
                    <a:pt x="124980" y="121920"/>
                  </a:lnTo>
                  <a:lnTo>
                    <a:pt x="126555" y="123190"/>
                  </a:lnTo>
                  <a:lnTo>
                    <a:pt x="129832" y="123190"/>
                  </a:lnTo>
                  <a:lnTo>
                    <a:pt x="131508" y="121920"/>
                  </a:lnTo>
                  <a:lnTo>
                    <a:pt x="136245" y="120650"/>
                  </a:lnTo>
                  <a:lnTo>
                    <a:pt x="138303" y="119380"/>
                  </a:lnTo>
                  <a:lnTo>
                    <a:pt x="138557" y="118110"/>
                  </a:lnTo>
                  <a:lnTo>
                    <a:pt x="139306" y="114300"/>
                  </a:lnTo>
                  <a:lnTo>
                    <a:pt x="138150" y="111760"/>
                  </a:lnTo>
                  <a:lnTo>
                    <a:pt x="134937" y="109220"/>
                  </a:lnTo>
                  <a:lnTo>
                    <a:pt x="134645" y="108991"/>
                  </a:lnTo>
                  <a:lnTo>
                    <a:pt x="134645" y="115570"/>
                  </a:lnTo>
                  <a:lnTo>
                    <a:pt x="134327" y="116840"/>
                  </a:lnTo>
                  <a:lnTo>
                    <a:pt x="133311" y="116840"/>
                  </a:lnTo>
                  <a:lnTo>
                    <a:pt x="129705" y="118110"/>
                  </a:lnTo>
                  <a:lnTo>
                    <a:pt x="126987" y="118110"/>
                  </a:lnTo>
                  <a:lnTo>
                    <a:pt x="122516" y="117068"/>
                  </a:lnTo>
                  <a:lnTo>
                    <a:pt x="122516" y="134620"/>
                  </a:lnTo>
                  <a:lnTo>
                    <a:pt x="121132" y="134620"/>
                  </a:lnTo>
                  <a:lnTo>
                    <a:pt x="119761" y="135890"/>
                  </a:lnTo>
                  <a:lnTo>
                    <a:pt x="115684" y="134620"/>
                  </a:lnTo>
                  <a:lnTo>
                    <a:pt x="110934" y="127000"/>
                  </a:lnTo>
                  <a:lnTo>
                    <a:pt x="109943" y="124460"/>
                  </a:lnTo>
                  <a:lnTo>
                    <a:pt x="109588" y="120650"/>
                  </a:lnTo>
                  <a:lnTo>
                    <a:pt x="109893" y="119380"/>
                  </a:lnTo>
                  <a:lnTo>
                    <a:pt x="113284" y="119380"/>
                  </a:lnTo>
                  <a:lnTo>
                    <a:pt x="116547" y="120650"/>
                  </a:lnTo>
                  <a:lnTo>
                    <a:pt x="122466" y="129540"/>
                  </a:lnTo>
                  <a:lnTo>
                    <a:pt x="122516" y="134620"/>
                  </a:lnTo>
                  <a:lnTo>
                    <a:pt x="122516" y="117068"/>
                  </a:lnTo>
                  <a:lnTo>
                    <a:pt x="121589" y="116840"/>
                  </a:lnTo>
                  <a:lnTo>
                    <a:pt x="119100" y="116840"/>
                  </a:lnTo>
                  <a:lnTo>
                    <a:pt x="117652" y="115570"/>
                  </a:lnTo>
                  <a:lnTo>
                    <a:pt x="116205" y="114300"/>
                  </a:lnTo>
                  <a:lnTo>
                    <a:pt x="115557" y="113030"/>
                  </a:lnTo>
                  <a:lnTo>
                    <a:pt x="115874" y="111760"/>
                  </a:lnTo>
                  <a:lnTo>
                    <a:pt x="116890" y="110490"/>
                  </a:lnTo>
                  <a:lnTo>
                    <a:pt x="119532" y="109220"/>
                  </a:lnTo>
                  <a:lnTo>
                    <a:pt x="124637" y="109220"/>
                  </a:lnTo>
                  <a:lnTo>
                    <a:pt x="134645" y="115570"/>
                  </a:lnTo>
                  <a:lnTo>
                    <a:pt x="134645" y="108991"/>
                  </a:lnTo>
                  <a:lnTo>
                    <a:pt x="133324" y="107950"/>
                  </a:lnTo>
                  <a:lnTo>
                    <a:pt x="130213" y="106680"/>
                  </a:lnTo>
                  <a:lnTo>
                    <a:pt x="126606" y="105410"/>
                  </a:lnTo>
                  <a:lnTo>
                    <a:pt x="126746" y="105410"/>
                  </a:lnTo>
                  <a:lnTo>
                    <a:pt x="128473" y="104140"/>
                  </a:lnTo>
                  <a:lnTo>
                    <a:pt x="133629" y="100330"/>
                  </a:lnTo>
                  <a:lnTo>
                    <a:pt x="136626" y="93980"/>
                  </a:lnTo>
                  <a:lnTo>
                    <a:pt x="131292" y="86360"/>
                  </a:lnTo>
                  <a:lnTo>
                    <a:pt x="131203" y="93980"/>
                  </a:lnTo>
                  <a:lnTo>
                    <a:pt x="129425" y="97790"/>
                  </a:lnTo>
                  <a:lnTo>
                    <a:pt x="122262" y="102870"/>
                  </a:lnTo>
                  <a:lnTo>
                    <a:pt x="119722" y="104140"/>
                  </a:lnTo>
                  <a:lnTo>
                    <a:pt x="114757" y="104140"/>
                  </a:lnTo>
                  <a:lnTo>
                    <a:pt x="114084" y="102870"/>
                  </a:lnTo>
                  <a:lnTo>
                    <a:pt x="113411" y="101600"/>
                  </a:lnTo>
                  <a:lnTo>
                    <a:pt x="115189" y="97790"/>
                  </a:lnTo>
                  <a:lnTo>
                    <a:pt x="120065" y="93980"/>
                  </a:lnTo>
                  <a:lnTo>
                    <a:pt x="123037" y="92710"/>
                  </a:lnTo>
                  <a:lnTo>
                    <a:pt x="125844" y="91440"/>
                  </a:lnTo>
                  <a:lnTo>
                    <a:pt x="129044" y="91440"/>
                  </a:lnTo>
                  <a:lnTo>
                    <a:pt x="129933" y="92710"/>
                  </a:lnTo>
                  <a:lnTo>
                    <a:pt x="131203" y="93980"/>
                  </a:lnTo>
                  <a:lnTo>
                    <a:pt x="131203" y="86360"/>
                  </a:lnTo>
                  <a:lnTo>
                    <a:pt x="124269" y="86360"/>
                  </a:lnTo>
                  <a:lnTo>
                    <a:pt x="117182" y="91440"/>
                  </a:lnTo>
                  <a:lnTo>
                    <a:pt x="117348" y="90170"/>
                  </a:lnTo>
                  <a:lnTo>
                    <a:pt x="118097" y="87630"/>
                  </a:lnTo>
                  <a:lnTo>
                    <a:pt x="118033" y="83820"/>
                  </a:lnTo>
                  <a:lnTo>
                    <a:pt x="116611" y="78740"/>
                  </a:lnTo>
                  <a:lnTo>
                    <a:pt x="116255" y="77470"/>
                  </a:lnTo>
                  <a:lnTo>
                    <a:pt x="114363" y="74930"/>
                  </a:lnTo>
                  <a:lnTo>
                    <a:pt x="113639" y="74930"/>
                  </a:lnTo>
                  <a:lnTo>
                    <a:pt x="113639" y="86360"/>
                  </a:lnTo>
                  <a:lnTo>
                    <a:pt x="112534" y="92710"/>
                  </a:lnTo>
                  <a:lnTo>
                    <a:pt x="111442" y="95250"/>
                  </a:lnTo>
                  <a:lnTo>
                    <a:pt x="111188" y="95529"/>
                  </a:lnTo>
                  <a:lnTo>
                    <a:pt x="111188" y="106680"/>
                  </a:lnTo>
                  <a:lnTo>
                    <a:pt x="109855" y="114300"/>
                  </a:lnTo>
                  <a:lnTo>
                    <a:pt x="106616" y="115570"/>
                  </a:lnTo>
                  <a:lnTo>
                    <a:pt x="104495" y="115570"/>
                  </a:lnTo>
                  <a:lnTo>
                    <a:pt x="104495" y="128270"/>
                  </a:lnTo>
                  <a:lnTo>
                    <a:pt x="103403" y="133350"/>
                  </a:lnTo>
                  <a:lnTo>
                    <a:pt x="102311" y="135890"/>
                  </a:lnTo>
                  <a:lnTo>
                    <a:pt x="99923" y="138430"/>
                  </a:lnTo>
                  <a:lnTo>
                    <a:pt x="98831" y="139700"/>
                  </a:lnTo>
                  <a:lnTo>
                    <a:pt x="96431" y="138430"/>
                  </a:lnTo>
                  <a:lnTo>
                    <a:pt x="94818" y="134620"/>
                  </a:lnTo>
                  <a:lnTo>
                    <a:pt x="96520" y="127000"/>
                  </a:lnTo>
                  <a:lnTo>
                    <a:pt x="97612" y="124460"/>
                  </a:lnTo>
                  <a:lnTo>
                    <a:pt x="99910" y="120650"/>
                  </a:lnTo>
                  <a:lnTo>
                    <a:pt x="102654" y="120650"/>
                  </a:lnTo>
                  <a:lnTo>
                    <a:pt x="103390" y="121920"/>
                  </a:lnTo>
                  <a:lnTo>
                    <a:pt x="104470" y="125730"/>
                  </a:lnTo>
                  <a:lnTo>
                    <a:pt x="104495" y="128270"/>
                  </a:lnTo>
                  <a:lnTo>
                    <a:pt x="104495" y="115570"/>
                  </a:lnTo>
                  <a:lnTo>
                    <a:pt x="101714" y="115570"/>
                  </a:lnTo>
                  <a:lnTo>
                    <a:pt x="100330" y="114300"/>
                  </a:lnTo>
                  <a:lnTo>
                    <a:pt x="98526" y="111760"/>
                  </a:lnTo>
                  <a:lnTo>
                    <a:pt x="98374" y="110490"/>
                  </a:lnTo>
                  <a:lnTo>
                    <a:pt x="98209" y="109220"/>
                  </a:lnTo>
                  <a:lnTo>
                    <a:pt x="98869" y="106680"/>
                  </a:lnTo>
                  <a:lnTo>
                    <a:pt x="99796" y="105410"/>
                  </a:lnTo>
                  <a:lnTo>
                    <a:pt x="102171" y="104140"/>
                  </a:lnTo>
                  <a:lnTo>
                    <a:pt x="103327" y="102870"/>
                  </a:lnTo>
                  <a:lnTo>
                    <a:pt x="105752" y="102870"/>
                  </a:lnTo>
                  <a:lnTo>
                    <a:pt x="109054" y="104140"/>
                  </a:lnTo>
                  <a:lnTo>
                    <a:pt x="111188" y="106680"/>
                  </a:lnTo>
                  <a:lnTo>
                    <a:pt x="111188" y="95529"/>
                  </a:lnTo>
                  <a:lnTo>
                    <a:pt x="109054" y="97790"/>
                  </a:lnTo>
                  <a:lnTo>
                    <a:pt x="105562" y="97790"/>
                  </a:lnTo>
                  <a:lnTo>
                    <a:pt x="103949" y="93980"/>
                  </a:lnTo>
                  <a:lnTo>
                    <a:pt x="105117" y="87630"/>
                  </a:lnTo>
                  <a:lnTo>
                    <a:pt x="105664" y="85090"/>
                  </a:lnTo>
                  <a:lnTo>
                    <a:pt x="106756" y="82550"/>
                  </a:lnTo>
                  <a:lnTo>
                    <a:pt x="109042" y="80010"/>
                  </a:lnTo>
                  <a:lnTo>
                    <a:pt x="110007" y="78740"/>
                  </a:lnTo>
                  <a:lnTo>
                    <a:pt x="111010" y="78740"/>
                  </a:lnTo>
                  <a:lnTo>
                    <a:pt x="111785" y="80010"/>
                  </a:lnTo>
                  <a:lnTo>
                    <a:pt x="112534" y="80010"/>
                  </a:lnTo>
                  <a:lnTo>
                    <a:pt x="113601" y="83820"/>
                  </a:lnTo>
                  <a:lnTo>
                    <a:pt x="113639" y="86360"/>
                  </a:lnTo>
                  <a:lnTo>
                    <a:pt x="113639" y="74930"/>
                  </a:lnTo>
                  <a:lnTo>
                    <a:pt x="109410" y="74930"/>
                  </a:lnTo>
                  <a:lnTo>
                    <a:pt x="106857" y="76200"/>
                  </a:lnTo>
                  <a:lnTo>
                    <a:pt x="102882" y="80010"/>
                  </a:lnTo>
                  <a:lnTo>
                    <a:pt x="101498" y="83820"/>
                  </a:lnTo>
                  <a:lnTo>
                    <a:pt x="100711" y="87630"/>
                  </a:lnTo>
                  <a:lnTo>
                    <a:pt x="100279" y="86360"/>
                  </a:lnTo>
                  <a:lnTo>
                    <a:pt x="99885" y="85801"/>
                  </a:lnTo>
                  <a:lnTo>
                    <a:pt x="99885" y="99060"/>
                  </a:lnTo>
                  <a:lnTo>
                    <a:pt x="97129" y="100330"/>
                  </a:lnTo>
                  <a:lnTo>
                    <a:pt x="95656" y="99872"/>
                  </a:lnTo>
                  <a:lnTo>
                    <a:pt x="95656" y="116840"/>
                  </a:lnTo>
                  <a:lnTo>
                    <a:pt x="93878" y="120650"/>
                  </a:lnTo>
                  <a:lnTo>
                    <a:pt x="89001" y="124460"/>
                  </a:lnTo>
                  <a:lnTo>
                    <a:pt x="86702" y="125730"/>
                  </a:lnTo>
                  <a:lnTo>
                    <a:pt x="84175" y="127000"/>
                  </a:lnTo>
                  <a:lnTo>
                    <a:pt x="79209" y="127000"/>
                  </a:lnTo>
                  <a:lnTo>
                    <a:pt x="77851" y="124460"/>
                  </a:lnTo>
                  <a:lnTo>
                    <a:pt x="79641" y="120650"/>
                  </a:lnTo>
                  <a:lnTo>
                    <a:pt x="87490" y="115570"/>
                  </a:lnTo>
                  <a:lnTo>
                    <a:pt x="90297" y="114300"/>
                  </a:lnTo>
                  <a:lnTo>
                    <a:pt x="94386" y="114300"/>
                  </a:lnTo>
                  <a:lnTo>
                    <a:pt x="95656" y="116840"/>
                  </a:lnTo>
                  <a:lnTo>
                    <a:pt x="95656" y="99872"/>
                  </a:lnTo>
                  <a:lnTo>
                    <a:pt x="93510" y="99212"/>
                  </a:lnTo>
                  <a:lnTo>
                    <a:pt x="93510" y="105410"/>
                  </a:lnTo>
                  <a:lnTo>
                    <a:pt x="93014" y="107950"/>
                  </a:lnTo>
                  <a:lnTo>
                    <a:pt x="88874" y="110490"/>
                  </a:lnTo>
                  <a:lnTo>
                    <a:pt x="80454" y="107950"/>
                  </a:lnTo>
                  <a:lnTo>
                    <a:pt x="77965" y="106680"/>
                  </a:lnTo>
                  <a:lnTo>
                    <a:pt x="76314" y="105410"/>
                  </a:lnTo>
                  <a:lnTo>
                    <a:pt x="75069" y="104140"/>
                  </a:lnTo>
                  <a:lnTo>
                    <a:pt x="74422" y="104140"/>
                  </a:lnTo>
                  <a:lnTo>
                    <a:pt x="74828" y="101600"/>
                  </a:lnTo>
                  <a:lnTo>
                    <a:pt x="77292" y="100330"/>
                  </a:lnTo>
                  <a:lnTo>
                    <a:pt x="83413" y="100330"/>
                  </a:lnTo>
                  <a:lnTo>
                    <a:pt x="87464" y="101600"/>
                  </a:lnTo>
                  <a:lnTo>
                    <a:pt x="89954" y="102870"/>
                  </a:lnTo>
                  <a:lnTo>
                    <a:pt x="92862" y="105410"/>
                  </a:lnTo>
                  <a:lnTo>
                    <a:pt x="93510" y="105410"/>
                  </a:lnTo>
                  <a:lnTo>
                    <a:pt x="93510" y="99212"/>
                  </a:lnTo>
                  <a:lnTo>
                    <a:pt x="93052" y="99060"/>
                  </a:lnTo>
                  <a:lnTo>
                    <a:pt x="91478" y="96520"/>
                  </a:lnTo>
                  <a:lnTo>
                    <a:pt x="88303" y="91440"/>
                  </a:lnTo>
                  <a:lnTo>
                    <a:pt x="87312" y="88900"/>
                  </a:lnTo>
                  <a:lnTo>
                    <a:pt x="86956" y="85090"/>
                  </a:lnTo>
                  <a:lnTo>
                    <a:pt x="87261" y="83820"/>
                  </a:lnTo>
                  <a:lnTo>
                    <a:pt x="90652" y="83820"/>
                  </a:lnTo>
                  <a:lnTo>
                    <a:pt x="93916" y="85090"/>
                  </a:lnTo>
                  <a:lnTo>
                    <a:pt x="99834" y="93980"/>
                  </a:lnTo>
                  <a:lnTo>
                    <a:pt x="99885" y="99060"/>
                  </a:lnTo>
                  <a:lnTo>
                    <a:pt x="99885" y="85801"/>
                  </a:lnTo>
                  <a:lnTo>
                    <a:pt x="98526" y="83820"/>
                  </a:lnTo>
                  <a:lnTo>
                    <a:pt x="95872" y="80010"/>
                  </a:lnTo>
                  <a:lnTo>
                    <a:pt x="89522" y="77470"/>
                  </a:lnTo>
                  <a:lnTo>
                    <a:pt x="83388" y="81280"/>
                  </a:lnTo>
                  <a:lnTo>
                    <a:pt x="82410" y="83820"/>
                  </a:lnTo>
                  <a:lnTo>
                    <a:pt x="83007" y="90170"/>
                  </a:lnTo>
                  <a:lnTo>
                    <a:pt x="84213" y="92710"/>
                  </a:lnTo>
                  <a:lnTo>
                    <a:pt x="86258" y="96520"/>
                  </a:lnTo>
                  <a:lnTo>
                    <a:pt x="85928" y="96520"/>
                  </a:lnTo>
                  <a:lnTo>
                    <a:pt x="77838" y="95250"/>
                  </a:lnTo>
                  <a:lnTo>
                    <a:pt x="71221" y="97790"/>
                  </a:lnTo>
                  <a:lnTo>
                    <a:pt x="69761" y="104140"/>
                  </a:lnTo>
                  <a:lnTo>
                    <a:pt x="70916" y="106680"/>
                  </a:lnTo>
                  <a:lnTo>
                    <a:pt x="73520" y="109220"/>
                  </a:lnTo>
                  <a:lnTo>
                    <a:pt x="75730" y="110490"/>
                  </a:lnTo>
                  <a:lnTo>
                    <a:pt x="78841" y="111760"/>
                  </a:lnTo>
                  <a:lnTo>
                    <a:pt x="82448" y="113030"/>
                  </a:lnTo>
                  <a:lnTo>
                    <a:pt x="82080" y="113030"/>
                  </a:lnTo>
                  <a:lnTo>
                    <a:pt x="75438" y="118110"/>
                  </a:lnTo>
                  <a:lnTo>
                    <a:pt x="72428" y="124460"/>
                  </a:lnTo>
                  <a:lnTo>
                    <a:pt x="76327" y="130810"/>
                  </a:lnTo>
                  <a:lnTo>
                    <a:pt x="85331" y="130810"/>
                  </a:lnTo>
                  <a:lnTo>
                    <a:pt x="88519" y="129540"/>
                  </a:lnTo>
                  <a:lnTo>
                    <a:pt x="91592" y="127000"/>
                  </a:lnTo>
                  <a:lnTo>
                    <a:pt x="91871" y="127000"/>
                  </a:lnTo>
                  <a:lnTo>
                    <a:pt x="91655" y="128270"/>
                  </a:lnTo>
                  <a:lnTo>
                    <a:pt x="90068" y="135890"/>
                  </a:lnTo>
                  <a:lnTo>
                    <a:pt x="92443" y="142240"/>
                  </a:lnTo>
                  <a:lnTo>
                    <a:pt x="97561" y="143510"/>
                  </a:lnTo>
                  <a:lnTo>
                    <a:pt x="100431" y="143510"/>
                  </a:lnTo>
                  <a:lnTo>
                    <a:pt x="102527" y="142240"/>
                  </a:lnTo>
                  <a:lnTo>
                    <a:pt x="105206" y="139700"/>
                  </a:lnTo>
                  <a:lnTo>
                    <a:pt x="105968" y="138430"/>
                  </a:lnTo>
                  <a:lnTo>
                    <a:pt x="106603" y="137160"/>
                  </a:lnTo>
                  <a:lnTo>
                    <a:pt x="108077" y="153670"/>
                  </a:lnTo>
                  <a:lnTo>
                    <a:pt x="108470" y="166370"/>
                  </a:lnTo>
                  <a:lnTo>
                    <a:pt x="108585" y="175260"/>
                  </a:lnTo>
                  <a:lnTo>
                    <a:pt x="108470" y="184150"/>
                  </a:lnTo>
                  <a:lnTo>
                    <a:pt x="108356" y="189230"/>
                  </a:lnTo>
                  <a:lnTo>
                    <a:pt x="107543" y="204470"/>
                  </a:lnTo>
                  <a:lnTo>
                    <a:pt x="103746" y="200660"/>
                  </a:lnTo>
                  <a:lnTo>
                    <a:pt x="100647" y="198120"/>
                  </a:lnTo>
                  <a:lnTo>
                    <a:pt x="99085" y="196850"/>
                  </a:lnTo>
                  <a:lnTo>
                    <a:pt x="96164" y="195580"/>
                  </a:lnTo>
                  <a:lnTo>
                    <a:pt x="93230" y="194310"/>
                  </a:lnTo>
                  <a:lnTo>
                    <a:pt x="94754" y="189230"/>
                  </a:lnTo>
                  <a:lnTo>
                    <a:pt x="93980" y="184150"/>
                  </a:lnTo>
                  <a:lnTo>
                    <a:pt x="90220" y="178917"/>
                  </a:lnTo>
                  <a:lnTo>
                    <a:pt x="90220" y="190500"/>
                  </a:lnTo>
                  <a:lnTo>
                    <a:pt x="88760" y="194310"/>
                  </a:lnTo>
                  <a:lnTo>
                    <a:pt x="84912" y="195580"/>
                  </a:lnTo>
                  <a:lnTo>
                    <a:pt x="81089" y="194310"/>
                  </a:lnTo>
                  <a:lnTo>
                    <a:pt x="77914" y="193040"/>
                  </a:lnTo>
                  <a:lnTo>
                    <a:pt x="73660" y="189230"/>
                  </a:lnTo>
                  <a:lnTo>
                    <a:pt x="71374" y="182880"/>
                  </a:lnTo>
                  <a:lnTo>
                    <a:pt x="71742" y="176530"/>
                  </a:lnTo>
                  <a:lnTo>
                    <a:pt x="78435" y="176530"/>
                  </a:lnTo>
                  <a:lnTo>
                    <a:pt x="84315" y="179070"/>
                  </a:lnTo>
                  <a:lnTo>
                    <a:pt x="89763" y="186690"/>
                  </a:lnTo>
                  <a:lnTo>
                    <a:pt x="90220" y="190500"/>
                  </a:lnTo>
                  <a:lnTo>
                    <a:pt x="90220" y="178917"/>
                  </a:lnTo>
                  <a:lnTo>
                    <a:pt x="88506" y="176530"/>
                  </a:lnTo>
                  <a:lnTo>
                    <a:pt x="86677" y="173990"/>
                  </a:lnTo>
                  <a:lnTo>
                    <a:pt x="78435" y="171450"/>
                  </a:lnTo>
                  <a:lnTo>
                    <a:pt x="68465" y="172720"/>
                  </a:lnTo>
                  <a:lnTo>
                    <a:pt x="67665" y="173990"/>
                  </a:lnTo>
                  <a:lnTo>
                    <a:pt x="66421" y="182880"/>
                  </a:lnTo>
                  <a:lnTo>
                    <a:pt x="69380" y="191770"/>
                  </a:lnTo>
                  <a:lnTo>
                    <a:pt x="78054" y="198120"/>
                  </a:lnTo>
                  <a:lnTo>
                    <a:pt x="81241" y="199390"/>
                  </a:lnTo>
                  <a:lnTo>
                    <a:pt x="88430" y="199390"/>
                  </a:lnTo>
                  <a:lnTo>
                    <a:pt x="90373" y="198120"/>
                  </a:lnTo>
                  <a:lnTo>
                    <a:pt x="97624" y="200660"/>
                  </a:lnTo>
                  <a:lnTo>
                    <a:pt x="102895" y="205740"/>
                  </a:lnTo>
                  <a:lnTo>
                    <a:pt x="106921" y="212090"/>
                  </a:lnTo>
                  <a:lnTo>
                    <a:pt x="106934" y="213360"/>
                  </a:lnTo>
                  <a:lnTo>
                    <a:pt x="106083" y="222250"/>
                  </a:lnTo>
                  <a:lnTo>
                    <a:pt x="98323" y="271780"/>
                  </a:lnTo>
                  <a:lnTo>
                    <a:pt x="95758" y="283210"/>
                  </a:lnTo>
                  <a:lnTo>
                    <a:pt x="32385" y="283210"/>
                  </a:lnTo>
                  <a:lnTo>
                    <a:pt x="23901" y="262890"/>
                  </a:lnTo>
                  <a:lnTo>
                    <a:pt x="17653" y="242570"/>
                  </a:lnTo>
                  <a:lnTo>
                    <a:pt x="13792" y="220980"/>
                  </a:lnTo>
                  <a:lnTo>
                    <a:pt x="12547" y="200660"/>
                  </a:lnTo>
                  <a:lnTo>
                    <a:pt x="12573" y="198120"/>
                  </a:lnTo>
                  <a:lnTo>
                    <a:pt x="24053" y="134620"/>
                  </a:lnTo>
                  <a:lnTo>
                    <a:pt x="57365" y="77470"/>
                  </a:lnTo>
                  <a:lnTo>
                    <a:pt x="59601" y="74930"/>
                  </a:lnTo>
                  <a:lnTo>
                    <a:pt x="59309" y="71120"/>
                  </a:lnTo>
                  <a:lnTo>
                    <a:pt x="54076" y="66040"/>
                  </a:lnTo>
                  <a:lnTo>
                    <a:pt x="50139" y="66040"/>
                  </a:lnTo>
                  <a:lnTo>
                    <a:pt x="27393" y="97790"/>
                  </a:lnTo>
                  <a:lnTo>
                    <a:pt x="3149" y="163830"/>
                  </a:lnTo>
                  <a:lnTo>
                    <a:pt x="0" y="199390"/>
                  </a:lnTo>
                  <a:lnTo>
                    <a:pt x="5283" y="243840"/>
                  </a:lnTo>
                  <a:lnTo>
                    <a:pt x="20294" y="287020"/>
                  </a:lnTo>
                  <a:lnTo>
                    <a:pt x="43853" y="323850"/>
                  </a:lnTo>
                  <a:lnTo>
                    <a:pt x="74739" y="354330"/>
                  </a:lnTo>
                  <a:lnTo>
                    <a:pt x="111760" y="378460"/>
                  </a:lnTo>
                  <a:lnTo>
                    <a:pt x="153695" y="392430"/>
                  </a:lnTo>
                  <a:lnTo>
                    <a:pt x="199339" y="397510"/>
                  </a:lnTo>
                  <a:lnTo>
                    <a:pt x="244995" y="392430"/>
                  </a:lnTo>
                  <a:lnTo>
                    <a:pt x="286931" y="378460"/>
                  </a:lnTo>
                  <a:lnTo>
                    <a:pt x="323951" y="354330"/>
                  </a:lnTo>
                  <a:lnTo>
                    <a:pt x="354838" y="323850"/>
                  </a:lnTo>
                  <a:lnTo>
                    <a:pt x="378396" y="287020"/>
                  </a:lnTo>
                  <a:lnTo>
                    <a:pt x="379717" y="283210"/>
                  </a:lnTo>
                  <a:lnTo>
                    <a:pt x="393407" y="243840"/>
                  </a:lnTo>
                  <a:lnTo>
                    <a:pt x="398678" y="199390"/>
                  </a:lnTo>
                  <a:close/>
                </a:path>
              </a:pathLst>
            </a:custGeom>
            <a:solidFill>
              <a:srgbClr val="5C6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 txBox="1"/>
            <p:nvPr/>
          </p:nvSpPr>
          <p:spPr>
            <a:xfrm>
              <a:off x="3942562" y="4745232"/>
              <a:ext cx="688340" cy="209550"/>
            </a:xfrm>
            <a:prstGeom prst="rect">
              <a:avLst/>
            </a:prstGeom>
          </p:spPr>
          <p:txBody>
            <a:bodyPr vert="horz" wrap="square" lIns="0" tIns="22225" rIns="0" bIns="0" rtlCol="0">
              <a:spAutoFit/>
            </a:bodyPr>
            <a:lstStyle/>
            <a:p>
              <a:pPr marL="89535" marR="5080" indent="-77470">
                <a:lnSpc>
                  <a:spcPts val="690"/>
                </a:lnSpc>
                <a:spcBef>
                  <a:spcPts val="175"/>
                </a:spcBef>
              </a:pPr>
              <a:r>
                <a:rPr sz="600" spc="15" dirty="0">
                  <a:solidFill>
                    <a:srgbClr val="61666A"/>
                  </a:solidFill>
                  <a:latin typeface="Arial"/>
                  <a:cs typeface="Arial"/>
                </a:rPr>
                <a:t>95%</a:t>
              </a:r>
              <a:r>
                <a:rPr sz="600" spc="-70" dirty="0">
                  <a:solidFill>
                    <a:srgbClr val="61666A"/>
                  </a:solidFill>
                  <a:latin typeface="Arial"/>
                  <a:cs typeface="Arial"/>
                </a:rPr>
                <a:t> </a:t>
              </a:r>
              <a:r>
                <a:rPr sz="600" spc="10" dirty="0">
                  <a:solidFill>
                    <a:srgbClr val="61666A"/>
                  </a:solidFill>
                  <a:latin typeface="Arial"/>
                  <a:cs typeface="Arial"/>
                </a:rPr>
                <a:t>натуральных  ингредиентов</a:t>
              </a:r>
              <a:endParaRPr sz="600">
                <a:latin typeface="Arial"/>
                <a:cs typeface="Arial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70428AF-9B75-AB43-B93B-16C85B04D073}"/>
              </a:ext>
            </a:extLst>
          </p:cNvPr>
          <p:cNvGrpSpPr/>
          <p:nvPr/>
        </p:nvGrpSpPr>
        <p:grpSpPr>
          <a:xfrm>
            <a:off x="4803134" y="4316724"/>
            <a:ext cx="655955" cy="638438"/>
            <a:chOff x="4803134" y="4316724"/>
            <a:chExt cx="655955" cy="638438"/>
          </a:xfrm>
        </p:grpSpPr>
        <p:sp>
          <p:nvSpPr>
            <p:cNvPr id="37" name="object 37"/>
            <p:cNvSpPr/>
            <p:nvPr/>
          </p:nvSpPr>
          <p:spPr>
            <a:xfrm>
              <a:off x="4929313" y="4316724"/>
              <a:ext cx="393700" cy="393700"/>
            </a:xfrm>
            <a:custGeom>
              <a:avLst/>
              <a:gdLst/>
              <a:ahLst/>
              <a:cxnLst/>
              <a:rect l="l" t="t" r="r" b="b"/>
              <a:pathLst>
                <a:path w="393700" h="393700">
                  <a:moveTo>
                    <a:pt x="93091" y="239268"/>
                  </a:moveTo>
                  <a:lnTo>
                    <a:pt x="90779" y="236956"/>
                  </a:lnTo>
                  <a:lnTo>
                    <a:pt x="85090" y="236956"/>
                  </a:lnTo>
                  <a:lnTo>
                    <a:pt x="82778" y="239268"/>
                  </a:lnTo>
                  <a:lnTo>
                    <a:pt x="82778" y="244957"/>
                  </a:lnTo>
                  <a:lnTo>
                    <a:pt x="85090" y="247269"/>
                  </a:lnTo>
                  <a:lnTo>
                    <a:pt x="90779" y="247269"/>
                  </a:lnTo>
                  <a:lnTo>
                    <a:pt x="93091" y="244957"/>
                  </a:lnTo>
                  <a:lnTo>
                    <a:pt x="93091" y="242112"/>
                  </a:lnTo>
                  <a:lnTo>
                    <a:pt x="93091" y="239268"/>
                  </a:lnTo>
                  <a:close/>
                </a:path>
                <a:path w="393700" h="393700">
                  <a:moveTo>
                    <a:pt x="132943" y="186512"/>
                  </a:moveTo>
                  <a:lnTo>
                    <a:pt x="130632" y="184200"/>
                  </a:lnTo>
                  <a:lnTo>
                    <a:pt x="124942" y="184200"/>
                  </a:lnTo>
                  <a:lnTo>
                    <a:pt x="122631" y="186512"/>
                  </a:lnTo>
                  <a:lnTo>
                    <a:pt x="122631" y="192201"/>
                  </a:lnTo>
                  <a:lnTo>
                    <a:pt x="124942" y="194513"/>
                  </a:lnTo>
                  <a:lnTo>
                    <a:pt x="130632" y="194513"/>
                  </a:lnTo>
                  <a:lnTo>
                    <a:pt x="132943" y="192201"/>
                  </a:lnTo>
                  <a:lnTo>
                    <a:pt x="132943" y="189357"/>
                  </a:lnTo>
                  <a:lnTo>
                    <a:pt x="132943" y="186512"/>
                  </a:lnTo>
                  <a:close/>
                </a:path>
                <a:path w="393700" h="393700">
                  <a:moveTo>
                    <a:pt x="136499" y="203403"/>
                  </a:moveTo>
                  <a:lnTo>
                    <a:pt x="134188" y="201091"/>
                  </a:lnTo>
                  <a:lnTo>
                    <a:pt x="128498" y="201091"/>
                  </a:lnTo>
                  <a:lnTo>
                    <a:pt x="126187" y="203403"/>
                  </a:lnTo>
                  <a:lnTo>
                    <a:pt x="126187" y="209092"/>
                  </a:lnTo>
                  <a:lnTo>
                    <a:pt x="128498" y="211404"/>
                  </a:lnTo>
                  <a:lnTo>
                    <a:pt x="134188" y="211404"/>
                  </a:lnTo>
                  <a:lnTo>
                    <a:pt x="136499" y="209092"/>
                  </a:lnTo>
                  <a:lnTo>
                    <a:pt x="136499" y="206248"/>
                  </a:lnTo>
                  <a:lnTo>
                    <a:pt x="136499" y="203403"/>
                  </a:lnTo>
                  <a:close/>
                </a:path>
                <a:path w="393700" h="393700">
                  <a:moveTo>
                    <a:pt x="138099" y="266306"/>
                  </a:moveTo>
                  <a:lnTo>
                    <a:pt x="135788" y="263994"/>
                  </a:lnTo>
                  <a:lnTo>
                    <a:pt x="130098" y="263994"/>
                  </a:lnTo>
                  <a:lnTo>
                    <a:pt x="127787" y="266306"/>
                  </a:lnTo>
                  <a:lnTo>
                    <a:pt x="127787" y="271995"/>
                  </a:lnTo>
                  <a:lnTo>
                    <a:pt x="130098" y="274307"/>
                  </a:lnTo>
                  <a:lnTo>
                    <a:pt x="135788" y="274307"/>
                  </a:lnTo>
                  <a:lnTo>
                    <a:pt x="138099" y="271995"/>
                  </a:lnTo>
                  <a:lnTo>
                    <a:pt x="138099" y="269151"/>
                  </a:lnTo>
                  <a:lnTo>
                    <a:pt x="138099" y="266306"/>
                  </a:lnTo>
                  <a:close/>
                </a:path>
                <a:path w="393700" h="393700">
                  <a:moveTo>
                    <a:pt x="143256" y="220433"/>
                  </a:moveTo>
                  <a:lnTo>
                    <a:pt x="140944" y="218122"/>
                  </a:lnTo>
                  <a:lnTo>
                    <a:pt x="135242" y="218122"/>
                  </a:lnTo>
                  <a:lnTo>
                    <a:pt x="132943" y="220433"/>
                  </a:lnTo>
                  <a:lnTo>
                    <a:pt x="132943" y="226123"/>
                  </a:lnTo>
                  <a:lnTo>
                    <a:pt x="135242" y="228434"/>
                  </a:lnTo>
                  <a:lnTo>
                    <a:pt x="140944" y="228434"/>
                  </a:lnTo>
                  <a:lnTo>
                    <a:pt x="143256" y="226123"/>
                  </a:lnTo>
                  <a:lnTo>
                    <a:pt x="143256" y="223278"/>
                  </a:lnTo>
                  <a:lnTo>
                    <a:pt x="143256" y="220433"/>
                  </a:lnTo>
                  <a:close/>
                </a:path>
                <a:path w="393700" h="393700">
                  <a:moveTo>
                    <a:pt x="148031" y="301561"/>
                  </a:moveTo>
                  <a:lnTo>
                    <a:pt x="145719" y="299250"/>
                  </a:lnTo>
                  <a:lnTo>
                    <a:pt x="140030" y="299250"/>
                  </a:lnTo>
                  <a:lnTo>
                    <a:pt x="137718" y="301561"/>
                  </a:lnTo>
                  <a:lnTo>
                    <a:pt x="137718" y="307251"/>
                  </a:lnTo>
                  <a:lnTo>
                    <a:pt x="140030" y="309562"/>
                  </a:lnTo>
                  <a:lnTo>
                    <a:pt x="145719" y="309562"/>
                  </a:lnTo>
                  <a:lnTo>
                    <a:pt x="148031" y="307251"/>
                  </a:lnTo>
                  <a:lnTo>
                    <a:pt x="148031" y="304406"/>
                  </a:lnTo>
                  <a:lnTo>
                    <a:pt x="148031" y="301561"/>
                  </a:lnTo>
                  <a:close/>
                </a:path>
                <a:path w="393700" h="393700">
                  <a:moveTo>
                    <a:pt x="153187" y="235343"/>
                  </a:moveTo>
                  <a:lnTo>
                    <a:pt x="150876" y="233032"/>
                  </a:lnTo>
                  <a:lnTo>
                    <a:pt x="145173" y="233032"/>
                  </a:lnTo>
                  <a:lnTo>
                    <a:pt x="142875" y="235343"/>
                  </a:lnTo>
                  <a:lnTo>
                    <a:pt x="142875" y="241033"/>
                  </a:lnTo>
                  <a:lnTo>
                    <a:pt x="145173" y="243344"/>
                  </a:lnTo>
                  <a:lnTo>
                    <a:pt x="150876" y="243344"/>
                  </a:lnTo>
                  <a:lnTo>
                    <a:pt x="153187" y="241033"/>
                  </a:lnTo>
                  <a:lnTo>
                    <a:pt x="153187" y="238188"/>
                  </a:lnTo>
                  <a:lnTo>
                    <a:pt x="153187" y="235343"/>
                  </a:lnTo>
                  <a:close/>
                </a:path>
                <a:path w="393700" h="393700">
                  <a:moveTo>
                    <a:pt x="153568" y="191668"/>
                  </a:moveTo>
                  <a:lnTo>
                    <a:pt x="151257" y="189357"/>
                  </a:lnTo>
                  <a:lnTo>
                    <a:pt x="145567" y="189357"/>
                  </a:lnTo>
                  <a:lnTo>
                    <a:pt x="143256" y="191668"/>
                  </a:lnTo>
                  <a:lnTo>
                    <a:pt x="143256" y="197358"/>
                  </a:lnTo>
                  <a:lnTo>
                    <a:pt x="145567" y="199669"/>
                  </a:lnTo>
                  <a:lnTo>
                    <a:pt x="151257" y="199669"/>
                  </a:lnTo>
                  <a:lnTo>
                    <a:pt x="153568" y="197358"/>
                  </a:lnTo>
                  <a:lnTo>
                    <a:pt x="153568" y="194513"/>
                  </a:lnTo>
                  <a:lnTo>
                    <a:pt x="153568" y="191668"/>
                  </a:lnTo>
                  <a:close/>
                </a:path>
                <a:path w="393700" h="393700">
                  <a:moveTo>
                    <a:pt x="160083" y="215252"/>
                  </a:moveTo>
                  <a:lnTo>
                    <a:pt x="157772" y="212940"/>
                  </a:lnTo>
                  <a:lnTo>
                    <a:pt x="152082" y="212940"/>
                  </a:lnTo>
                  <a:lnTo>
                    <a:pt x="149771" y="215252"/>
                  </a:lnTo>
                  <a:lnTo>
                    <a:pt x="149771" y="220941"/>
                  </a:lnTo>
                  <a:lnTo>
                    <a:pt x="152082" y="223253"/>
                  </a:lnTo>
                  <a:lnTo>
                    <a:pt x="157772" y="223253"/>
                  </a:lnTo>
                  <a:lnTo>
                    <a:pt x="160083" y="220941"/>
                  </a:lnTo>
                  <a:lnTo>
                    <a:pt x="160083" y="218097"/>
                  </a:lnTo>
                  <a:lnTo>
                    <a:pt x="160083" y="215252"/>
                  </a:lnTo>
                  <a:close/>
                </a:path>
                <a:path w="393700" h="393700">
                  <a:moveTo>
                    <a:pt x="168744" y="245046"/>
                  </a:moveTo>
                  <a:lnTo>
                    <a:pt x="166433" y="242735"/>
                  </a:lnTo>
                  <a:lnTo>
                    <a:pt x="160743" y="242735"/>
                  </a:lnTo>
                  <a:lnTo>
                    <a:pt x="158432" y="245046"/>
                  </a:lnTo>
                  <a:lnTo>
                    <a:pt x="158432" y="250736"/>
                  </a:lnTo>
                  <a:lnTo>
                    <a:pt x="160743" y="253047"/>
                  </a:lnTo>
                  <a:lnTo>
                    <a:pt x="166433" y="253047"/>
                  </a:lnTo>
                  <a:lnTo>
                    <a:pt x="168744" y="250736"/>
                  </a:lnTo>
                  <a:lnTo>
                    <a:pt x="168744" y="247891"/>
                  </a:lnTo>
                  <a:lnTo>
                    <a:pt x="168744" y="245046"/>
                  </a:lnTo>
                  <a:close/>
                </a:path>
                <a:path w="393700" h="393700">
                  <a:moveTo>
                    <a:pt x="171767" y="201993"/>
                  </a:moveTo>
                  <a:lnTo>
                    <a:pt x="169456" y="199682"/>
                  </a:lnTo>
                  <a:lnTo>
                    <a:pt x="163753" y="199682"/>
                  </a:lnTo>
                  <a:lnTo>
                    <a:pt x="161455" y="201993"/>
                  </a:lnTo>
                  <a:lnTo>
                    <a:pt x="161455" y="207683"/>
                  </a:lnTo>
                  <a:lnTo>
                    <a:pt x="163753" y="209994"/>
                  </a:lnTo>
                  <a:lnTo>
                    <a:pt x="169456" y="209994"/>
                  </a:lnTo>
                  <a:lnTo>
                    <a:pt x="171767" y="207683"/>
                  </a:lnTo>
                  <a:lnTo>
                    <a:pt x="171767" y="204838"/>
                  </a:lnTo>
                  <a:lnTo>
                    <a:pt x="171767" y="201993"/>
                  </a:lnTo>
                  <a:close/>
                </a:path>
                <a:path w="393700" h="393700">
                  <a:moveTo>
                    <a:pt x="180581" y="227330"/>
                  </a:moveTo>
                  <a:lnTo>
                    <a:pt x="178269" y="225018"/>
                  </a:lnTo>
                  <a:lnTo>
                    <a:pt x="172567" y="225018"/>
                  </a:lnTo>
                  <a:lnTo>
                    <a:pt x="170268" y="227330"/>
                  </a:lnTo>
                  <a:lnTo>
                    <a:pt x="170268" y="233019"/>
                  </a:lnTo>
                  <a:lnTo>
                    <a:pt x="172567" y="235331"/>
                  </a:lnTo>
                  <a:lnTo>
                    <a:pt x="178269" y="235331"/>
                  </a:lnTo>
                  <a:lnTo>
                    <a:pt x="180581" y="233019"/>
                  </a:lnTo>
                  <a:lnTo>
                    <a:pt x="180581" y="230174"/>
                  </a:lnTo>
                  <a:lnTo>
                    <a:pt x="180581" y="227330"/>
                  </a:lnTo>
                  <a:close/>
                </a:path>
                <a:path w="393700" h="393700">
                  <a:moveTo>
                    <a:pt x="183108" y="284784"/>
                  </a:moveTo>
                  <a:lnTo>
                    <a:pt x="180797" y="282473"/>
                  </a:lnTo>
                  <a:lnTo>
                    <a:pt x="175107" y="282473"/>
                  </a:lnTo>
                  <a:lnTo>
                    <a:pt x="172796" y="284784"/>
                  </a:lnTo>
                  <a:lnTo>
                    <a:pt x="172796" y="290474"/>
                  </a:lnTo>
                  <a:lnTo>
                    <a:pt x="175107" y="292785"/>
                  </a:lnTo>
                  <a:lnTo>
                    <a:pt x="180797" y="292785"/>
                  </a:lnTo>
                  <a:lnTo>
                    <a:pt x="183108" y="290474"/>
                  </a:lnTo>
                  <a:lnTo>
                    <a:pt x="183108" y="287629"/>
                  </a:lnTo>
                  <a:lnTo>
                    <a:pt x="183108" y="284784"/>
                  </a:lnTo>
                  <a:close/>
                </a:path>
                <a:path w="393700" h="393700">
                  <a:moveTo>
                    <a:pt x="188264" y="249580"/>
                  </a:moveTo>
                  <a:lnTo>
                    <a:pt x="185953" y="247269"/>
                  </a:lnTo>
                  <a:lnTo>
                    <a:pt x="180251" y="247269"/>
                  </a:lnTo>
                  <a:lnTo>
                    <a:pt x="177952" y="249580"/>
                  </a:lnTo>
                  <a:lnTo>
                    <a:pt x="177952" y="255270"/>
                  </a:lnTo>
                  <a:lnTo>
                    <a:pt x="180251" y="257581"/>
                  </a:lnTo>
                  <a:lnTo>
                    <a:pt x="185953" y="257581"/>
                  </a:lnTo>
                  <a:lnTo>
                    <a:pt x="188264" y="255270"/>
                  </a:lnTo>
                  <a:lnTo>
                    <a:pt x="188264" y="252425"/>
                  </a:lnTo>
                  <a:lnTo>
                    <a:pt x="188264" y="249580"/>
                  </a:lnTo>
                  <a:close/>
                </a:path>
                <a:path w="393700" h="393700">
                  <a:moveTo>
                    <a:pt x="191465" y="207149"/>
                  </a:moveTo>
                  <a:lnTo>
                    <a:pt x="189153" y="204838"/>
                  </a:lnTo>
                  <a:lnTo>
                    <a:pt x="183451" y="204838"/>
                  </a:lnTo>
                  <a:lnTo>
                    <a:pt x="181152" y="207149"/>
                  </a:lnTo>
                  <a:lnTo>
                    <a:pt x="181152" y="212839"/>
                  </a:lnTo>
                  <a:lnTo>
                    <a:pt x="183451" y="215150"/>
                  </a:lnTo>
                  <a:lnTo>
                    <a:pt x="189153" y="215150"/>
                  </a:lnTo>
                  <a:lnTo>
                    <a:pt x="191465" y="212839"/>
                  </a:lnTo>
                  <a:lnTo>
                    <a:pt x="191465" y="209994"/>
                  </a:lnTo>
                  <a:lnTo>
                    <a:pt x="191465" y="207149"/>
                  </a:lnTo>
                  <a:close/>
                </a:path>
                <a:path w="393700" h="393700">
                  <a:moveTo>
                    <a:pt x="201764" y="336397"/>
                  </a:moveTo>
                  <a:lnTo>
                    <a:pt x="199453" y="334086"/>
                  </a:lnTo>
                  <a:lnTo>
                    <a:pt x="193751" y="334086"/>
                  </a:lnTo>
                  <a:lnTo>
                    <a:pt x="191452" y="336397"/>
                  </a:lnTo>
                  <a:lnTo>
                    <a:pt x="191452" y="342087"/>
                  </a:lnTo>
                  <a:lnTo>
                    <a:pt x="193751" y="344398"/>
                  </a:lnTo>
                  <a:lnTo>
                    <a:pt x="199453" y="344398"/>
                  </a:lnTo>
                  <a:lnTo>
                    <a:pt x="201764" y="342087"/>
                  </a:lnTo>
                  <a:lnTo>
                    <a:pt x="201764" y="339242"/>
                  </a:lnTo>
                  <a:lnTo>
                    <a:pt x="201764" y="336397"/>
                  </a:lnTo>
                  <a:close/>
                </a:path>
                <a:path w="393700" h="393700">
                  <a:moveTo>
                    <a:pt x="206578" y="231267"/>
                  </a:moveTo>
                  <a:lnTo>
                    <a:pt x="204266" y="228955"/>
                  </a:lnTo>
                  <a:lnTo>
                    <a:pt x="198577" y="228955"/>
                  </a:lnTo>
                  <a:lnTo>
                    <a:pt x="196265" y="231267"/>
                  </a:lnTo>
                  <a:lnTo>
                    <a:pt x="196265" y="236956"/>
                  </a:lnTo>
                  <a:lnTo>
                    <a:pt x="198577" y="239268"/>
                  </a:lnTo>
                  <a:lnTo>
                    <a:pt x="204266" y="239268"/>
                  </a:lnTo>
                  <a:lnTo>
                    <a:pt x="206578" y="236956"/>
                  </a:lnTo>
                  <a:lnTo>
                    <a:pt x="206578" y="234111"/>
                  </a:lnTo>
                  <a:lnTo>
                    <a:pt x="206578" y="231267"/>
                  </a:lnTo>
                  <a:close/>
                </a:path>
                <a:path w="393700" h="393700">
                  <a:moveTo>
                    <a:pt x="211772" y="266306"/>
                  </a:moveTo>
                  <a:lnTo>
                    <a:pt x="209461" y="263994"/>
                  </a:lnTo>
                  <a:lnTo>
                    <a:pt x="203771" y="263994"/>
                  </a:lnTo>
                  <a:lnTo>
                    <a:pt x="201460" y="266306"/>
                  </a:lnTo>
                  <a:lnTo>
                    <a:pt x="201460" y="271995"/>
                  </a:lnTo>
                  <a:lnTo>
                    <a:pt x="203771" y="274307"/>
                  </a:lnTo>
                  <a:lnTo>
                    <a:pt x="209461" y="274307"/>
                  </a:lnTo>
                  <a:lnTo>
                    <a:pt x="211772" y="271995"/>
                  </a:lnTo>
                  <a:lnTo>
                    <a:pt x="211772" y="269151"/>
                  </a:lnTo>
                  <a:lnTo>
                    <a:pt x="211772" y="266306"/>
                  </a:lnTo>
                  <a:close/>
                </a:path>
                <a:path w="393700" h="393700">
                  <a:moveTo>
                    <a:pt x="211772" y="207149"/>
                  </a:moveTo>
                  <a:lnTo>
                    <a:pt x="209461" y="204838"/>
                  </a:lnTo>
                  <a:lnTo>
                    <a:pt x="203771" y="204838"/>
                  </a:lnTo>
                  <a:lnTo>
                    <a:pt x="201460" y="207149"/>
                  </a:lnTo>
                  <a:lnTo>
                    <a:pt x="201460" y="212839"/>
                  </a:lnTo>
                  <a:lnTo>
                    <a:pt x="203771" y="215150"/>
                  </a:lnTo>
                  <a:lnTo>
                    <a:pt x="209461" y="215150"/>
                  </a:lnTo>
                  <a:lnTo>
                    <a:pt x="211772" y="212839"/>
                  </a:lnTo>
                  <a:lnTo>
                    <a:pt x="211772" y="209994"/>
                  </a:lnTo>
                  <a:lnTo>
                    <a:pt x="211772" y="207149"/>
                  </a:lnTo>
                  <a:close/>
                </a:path>
                <a:path w="393700" h="393700">
                  <a:moveTo>
                    <a:pt x="230835" y="296392"/>
                  </a:moveTo>
                  <a:lnTo>
                    <a:pt x="228523" y="294081"/>
                  </a:lnTo>
                  <a:lnTo>
                    <a:pt x="222821" y="294081"/>
                  </a:lnTo>
                  <a:lnTo>
                    <a:pt x="220522" y="296392"/>
                  </a:lnTo>
                  <a:lnTo>
                    <a:pt x="220522" y="302082"/>
                  </a:lnTo>
                  <a:lnTo>
                    <a:pt x="222821" y="304393"/>
                  </a:lnTo>
                  <a:lnTo>
                    <a:pt x="228523" y="304393"/>
                  </a:lnTo>
                  <a:lnTo>
                    <a:pt x="230835" y="302082"/>
                  </a:lnTo>
                  <a:lnTo>
                    <a:pt x="230835" y="299237"/>
                  </a:lnTo>
                  <a:lnTo>
                    <a:pt x="230835" y="296392"/>
                  </a:lnTo>
                  <a:close/>
                </a:path>
                <a:path w="393700" h="393700">
                  <a:moveTo>
                    <a:pt x="230835" y="222656"/>
                  </a:moveTo>
                  <a:lnTo>
                    <a:pt x="228523" y="220345"/>
                  </a:lnTo>
                  <a:lnTo>
                    <a:pt x="222821" y="220345"/>
                  </a:lnTo>
                  <a:lnTo>
                    <a:pt x="220522" y="222656"/>
                  </a:lnTo>
                  <a:lnTo>
                    <a:pt x="220522" y="228346"/>
                  </a:lnTo>
                  <a:lnTo>
                    <a:pt x="222821" y="230657"/>
                  </a:lnTo>
                  <a:lnTo>
                    <a:pt x="228523" y="230657"/>
                  </a:lnTo>
                  <a:lnTo>
                    <a:pt x="230835" y="228346"/>
                  </a:lnTo>
                  <a:lnTo>
                    <a:pt x="230835" y="225501"/>
                  </a:lnTo>
                  <a:lnTo>
                    <a:pt x="230835" y="222656"/>
                  </a:lnTo>
                  <a:close/>
                </a:path>
                <a:path w="393700" h="393700">
                  <a:moveTo>
                    <a:pt x="230835" y="200253"/>
                  </a:moveTo>
                  <a:lnTo>
                    <a:pt x="228523" y="197942"/>
                  </a:lnTo>
                  <a:lnTo>
                    <a:pt x="222821" y="197942"/>
                  </a:lnTo>
                  <a:lnTo>
                    <a:pt x="220522" y="200253"/>
                  </a:lnTo>
                  <a:lnTo>
                    <a:pt x="220522" y="205943"/>
                  </a:lnTo>
                  <a:lnTo>
                    <a:pt x="222821" y="208254"/>
                  </a:lnTo>
                  <a:lnTo>
                    <a:pt x="228523" y="208254"/>
                  </a:lnTo>
                  <a:lnTo>
                    <a:pt x="230835" y="205943"/>
                  </a:lnTo>
                  <a:lnTo>
                    <a:pt x="230835" y="203098"/>
                  </a:lnTo>
                  <a:lnTo>
                    <a:pt x="230835" y="200253"/>
                  </a:lnTo>
                  <a:close/>
                </a:path>
                <a:path w="393700" h="393700">
                  <a:moveTo>
                    <a:pt x="232143" y="245046"/>
                  </a:moveTo>
                  <a:lnTo>
                    <a:pt x="229831" y="242735"/>
                  </a:lnTo>
                  <a:lnTo>
                    <a:pt x="224129" y="242735"/>
                  </a:lnTo>
                  <a:lnTo>
                    <a:pt x="221830" y="245046"/>
                  </a:lnTo>
                  <a:lnTo>
                    <a:pt x="221830" y="250736"/>
                  </a:lnTo>
                  <a:lnTo>
                    <a:pt x="224129" y="253047"/>
                  </a:lnTo>
                  <a:lnTo>
                    <a:pt x="229831" y="253047"/>
                  </a:lnTo>
                  <a:lnTo>
                    <a:pt x="232143" y="250736"/>
                  </a:lnTo>
                  <a:lnTo>
                    <a:pt x="232143" y="247891"/>
                  </a:lnTo>
                  <a:lnTo>
                    <a:pt x="232143" y="245046"/>
                  </a:lnTo>
                  <a:close/>
                </a:path>
                <a:path w="393700" h="393700">
                  <a:moveTo>
                    <a:pt x="247548" y="191668"/>
                  </a:moveTo>
                  <a:lnTo>
                    <a:pt x="245237" y="189357"/>
                  </a:lnTo>
                  <a:lnTo>
                    <a:pt x="239547" y="189357"/>
                  </a:lnTo>
                  <a:lnTo>
                    <a:pt x="237236" y="191668"/>
                  </a:lnTo>
                  <a:lnTo>
                    <a:pt x="237236" y="197358"/>
                  </a:lnTo>
                  <a:lnTo>
                    <a:pt x="239547" y="199669"/>
                  </a:lnTo>
                  <a:lnTo>
                    <a:pt x="245237" y="199669"/>
                  </a:lnTo>
                  <a:lnTo>
                    <a:pt x="247548" y="197358"/>
                  </a:lnTo>
                  <a:lnTo>
                    <a:pt x="247548" y="194513"/>
                  </a:lnTo>
                  <a:lnTo>
                    <a:pt x="247548" y="191668"/>
                  </a:lnTo>
                  <a:close/>
                </a:path>
                <a:path w="393700" h="393700">
                  <a:moveTo>
                    <a:pt x="249732" y="266306"/>
                  </a:moveTo>
                  <a:lnTo>
                    <a:pt x="247421" y="263994"/>
                  </a:lnTo>
                  <a:lnTo>
                    <a:pt x="241731" y="263994"/>
                  </a:lnTo>
                  <a:lnTo>
                    <a:pt x="239420" y="266306"/>
                  </a:lnTo>
                  <a:lnTo>
                    <a:pt x="239420" y="271995"/>
                  </a:lnTo>
                  <a:lnTo>
                    <a:pt x="241731" y="274307"/>
                  </a:lnTo>
                  <a:lnTo>
                    <a:pt x="247421" y="274307"/>
                  </a:lnTo>
                  <a:lnTo>
                    <a:pt x="249732" y="271995"/>
                  </a:lnTo>
                  <a:lnTo>
                    <a:pt x="249732" y="269151"/>
                  </a:lnTo>
                  <a:lnTo>
                    <a:pt x="249732" y="266306"/>
                  </a:lnTo>
                  <a:close/>
                </a:path>
                <a:path w="393700" h="393700">
                  <a:moveTo>
                    <a:pt x="254889" y="222732"/>
                  </a:moveTo>
                  <a:lnTo>
                    <a:pt x="252577" y="220421"/>
                  </a:lnTo>
                  <a:lnTo>
                    <a:pt x="246875" y="220421"/>
                  </a:lnTo>
                  <a:lnTo>
                    <a:pt x="244576" y="222732"/>
                  </a:lnTo>
                  <a:lnTo>
                    <a:pt x="244576" y="228422"/>
                  </a:lnTo>
                  <a:lnTo>
                    <a:pt x="246875" y="230733"/>
                  </a:lnTo>
                  <a:lnTo>
                    <a:pt x="252577" y="230733"/>
                  </a:lnTo>
                  <a:lnTo>
                    <a:pt x="254889" y="228422"/>
                  </a:lnTo>
                  <a:lnTo>
                    <a:pt x="254889" y="225577"/>
                  </a:lnTo>
                  <a:lnTo>
                    <a:pt x="254889" y="222732"/>
                  </a:lnTo>
                  <a:close/>
                </a:path>
                <a:path w="393700" h="393700">
                  <a:moveTo>
                    <a:pt x="262775" y="205524"/>
                  </a:moveTo>
                  <a:lnTo>
                    <a:pt x="260464" y="203212"/>
                  </a:lnTo>
                  <a:lnTo>
                    <a:pt x="254762" y="203212"/>
                  </a:lnTo>
                  <a:lnTo>
                    <a:pt x="252463" y="205524"/>
                  </a:lnTo>
                  <a:lnTo>
                    <a:pt x="252463" y="211213"/>
                  </a:lnTo>
                  <a:lnTo>
                    <a:pt x="254762" y="213525"/>
                  </a:lnTo>
                  <a:lnTo>
                    <a:pt x="260464" y="213525"/>
                  </a:lnTo>
                  <a:lnTo>
                    <a:pt x="262775" y="211213"/>
                  </a:lnTo>
                  <a:lnTo>
                    <a:pt x="262775" y="208368"/>
                  </a:lnTo>
                  <a:lnTo>
                    <a:pt x="262775" y="205524"/>
                  </a:lnTo>
                  <a:close/>
                </a:path>
                <a:path w="393700" h="393700">
                  <a:moveTo>
                    <a:pt x="267042" y="186512"/>
                  </a:moveTo>
                  <a:lnTo>
                    <a:pt x="264731" y="184200"/>
                  </a:lnTo>
                  <a:lnTo>
                    <a:pt x="259041" y="184200"/>
                  </a:lnTo>
                  <a:lnTo>
                    <a:pt x="256730" y="186512"/>
                  </a:lnTo>
                  <a:lnTo>
                    <a:pt x="256730" y="192201"/>
                  </a:lnTo>
                  <a:lnTo>
                    <a:pt x="259041" y="194513"/>
                  </a:lnTo>
                  <a:lnTo>
                    <a:pt x="264731" y="194513"/>
                  </a:lnTo>
                  <a:lnTo>
                    <a:pt x="267042" y="192201"/>
                  </a:lnTo>
                  <a:lnTo>
                    <a:pt x="267042" y="189357"/>
                  </a:lnTo>
                  <a:lnTo>
                    <a:pt x="267042" y="186512"/>
                  </a:lnTo>
                  <a:close/>
                </a:path>
                <a:path w="393700" h="393700">
                  <a:moveTo>
                    <a:pt x="267931" y="244424"/>
                  </a:moveTo>
                  <a:lnTo>
                    <a:pt x="265620" y="242112"/>
                  </a:lnTo>
                  <a:lnTo>
                    <a:pt x="259930" y="242112"/>
                  </a:lnTo>
                  <a:lnTo>
                    <a:pt x="257619" y="244424"/>
                  </a:lnTo>
                  <a:lnTo>
                    <a:pt x="257619" y="250113"/>
                  </a:lnTo>
                  <a:lnTo>
                    <a:pt x="259930" y="252425"/>
                  </a:lnTo>
                  <a:lnTo>
                    <a:pt x="265620" y="252425"/>
                  </a:lnTo>
                  <a:lnTo>
                    <a:pt x="267931" y="250113"/>
                  </a:lnTo>
                  <a:lnTo>
                    <a:pt x="267931" y="247269"/>
                  </a:lnTo>
                  <a:lnTo>
                    <a:pt x="267931" y="244424"/>
                  </a:lnTo>
                  <a:close/>
                </a:path>
                <a:path w="393700" h="393700">
                  <a:moveTo>
                    <a:pt x="278257" y="288671"/>
                  </a:moveTo>
                  <a:lnTo>
                    <a:pt x="275945" y="286359"/>
                  </a:lnTo>
                  <a:lnTo>
                    <a:pt x="270243" y="286359"/>
                  </a:lnTo>
                  <a:lnTo>
                    <a:pt x="267944" y="288671"/>
                  </a:lnTo>
                  <a:lnTo>
                    <a:pt x="267944" y="294360"/>
                  </a:lnTo>
                  <a:lnTo>
                    <a:pt x="270243" y="296672"/>
                  </a:lnTo>
                  <a:lnTo>
                    <a:pt x="275945" y="296672"/>
                  </a:lnTo>
                  <a:lnTo>
                    <a:pt x="278257" y="294360"/>
                  </a:lnTo>
                  <a:lnTo>
                    <a:pt x="278257" y="291515"/>
                  </a:lnTo>
                  <a:lnTo>
                    <a:pt x="278257" y="288671"/>
                  </a:lnTo>
                  <a:close/>
                </a:path>
                <a:path w="393700" h="393700">
                  <a:moveTo>
                    <a:pt x="320001" y="255981"/>
                  </a:moveTo>
                  <a:lnTo>
                    <a:pt x="317690" y="253669"/>
                  </a:lnTo>
                  <a:lnTo>
                    <a:pt x="311988" y="253669"/>
                  </a:lnTo>
                  <a:lnTo>
                    <a:pt x="309689" y="255981"/>
                  </a:lnTo>
                  <a:lnTo>
                    <a:pt x="309689" y="261670"/>
                  </a:lnTo>
                  <a:lnTo>
                    <a:pt x="311988" y="263982"/>
                  </a:lnTo>
                  <a:lnTo>
                    <a:pt x="317690" y="263982"/>
                  </a:lnTo>
                  <a:lnTo>
                    <a:pt x="320001" y="261670"/>
                  </a:lnTo>
                  <a:lnTo>
                    <a:pt x="320001" y="258826"/>
                  </a:lnTo>
                  <a:lnTo>
                    <a:pt x="320001" y="255981"/>
                  </a:lnTo>
                  <a:close/>
                </a:path>
                <a:path w="393700" h="393700">
                  <a:moveTo>
                    <a:pt x="393141" y="196570"/>
                  </a:moveTo>
                  <a:lnTo>
                    <a:pt x="387946" y="151561"/>
                  </a:lnTo>
                  <a:lnTo>
                    <a:pt x="380847" y="131737"/>
                  </a:lnTo>
                  <a:lnTo>
                    <a:pt x="380847" y="196570"/>
                  </a:lnTo>
                  <a:lnTo>
                    <a:pt x="380631" y="198107"/>
                  </a:lnTo>
                  <a:lnTo>
                    <a:pt x="372237" y="198348"/>
                  </a:lnTo>
                  <a:lnTo>
                    <a:pt x="364832" y="200507"/>
                  </a:lnTo>
                  <a:lnTo>
                    <a:pt x="358279" y="203898"/>
                  </a:lnTo>
                  <a:lnTo>
                    <a:pt x="346481" y="211645"/>
                  </a:lnTo>
                  <a:lnTo>
                    <a:pt x="340321" y="215011"/>
                  </a:lnTo>
                  <a:lnTo>
                    <a:pt x="333349" y="217538"/>
                  </a:lnTo>
                  <a:lnTo>
                    <a:pt x="325196" y="218782"/>
                  </a:lnTo>
                  <a:lnTo>
                    <a:pt x="315480" y="219265"/>
                  </a:lnTo>
                  <a:lnTo>
                    <a:pt x="307759" y="216268"/>
                  </a:lnTo>
                  <a:lnTo>
                    <a:pt x="301053" y="213093"/>
                  </a:lnTo>
                  <a:lnTo>
                    <a:pt x="299758" y="213550"/>
                  </a:lnTo>
                  <a:lnTo>
                    <a:pt x="298729" y="215722"/>
                  </a:lnTo>
                  <a:lnTo>
                    <a:pt x="299186" y="217017"/>
                  </a:lnTo>
                  <a:lnTo>
                    <a:pt x="305917" y="220205"/>
                  </a:lnTo>
                  <a:lnTo>
                    <a:pt x="313499" y="223177"/>
                  </a:lnTo>
                  <a:lnTo>
                    <a:pt x="323075" y="223177"/>
                  </a:lnTo>
                  <a:lnTo>
                    <a:pt x="323837" y="223177"/>
                  </a:lnTo>
                  <a:lnTo>
                    <a:pt x="334403" y="221742"/>
                  </a:lnTo>
                  <a:lnTo>
                    <a:pt x="342061" y="218986"/>
                  </a:lnTo>
                  <a:lnTo>
                    <a:pt x="348691" y="215379"/>
                  </a:lnTo>
                  <a:lnTo>
                    <a:pt x="360502" y="207619"/>
                  </a:lnTo>
                  <a:lnTo>
                    <a:pt x="366445" y="204508"/>
                  </a:lnTo>
                  <a:lnTo>
                    <a:pt x="372935" y="202615"/>
                  </a:lnTo>
                  <a:lnTo>
                    <a:pt x="380047" y="202438"/>
                  </a:lnTo>
                  <a:lnTo>
                    <a:pt x="374256" y="245503"/>
                  </a:lnTo>
                  <a:lnTo>
                    <a:pt x="355663" y="289509"/>
                  </a:lnTo>
                  <a:lnTo>
                    <a:pt x="326821" y="326809"/>
                  </a:lnTo>
                  <a:lnTo>
                    <a:pt x="289509" y="355650"/>
                  </a:lnTo>
                  <a:lnTo>
                    <a:pt x="245503" y="374256"/>
                  </a:lnTo>
                  <a:lnTo>
                    <a:pt x="196570" y="380847"/>
                  </a:lnTo>
                  <a:lnTo>
                    <a:pt x="147637" y="374256"/>
                  </a:lnTo>
                  <a:lnTo>
                    <a:pt x="103644" y="355650"/>
                  </a:lnTo>
                  <a:lnTo>
                    <a:pt x="66332" y="326809"/>
                  </a:lnTo>
                  <a:lnTo>
                    <a:pt x="37490" y="289509"/>
                  </a:lnTo>
                  <a:lnTo>
                    <a:pt x="35433" y="284645"/>
                  </a:lnTo>
                  <a:lnTo>
                    <a:pt x="104330" y="284645"/>
                  </a:lnTo>
                  <a:lnTo>
                    <a:pt x="105524" y="284645"/>
                  </a:lnTo>
                  <a:lnTo>
                    <a:pt x="106502" y="283667"/>
                  </a:lnTo>
                  <a:lnTo>
                    <a:pt x="106502" y="281279"/>
                  </a:lnTo>
                  <a:lnTo>
                    <a:pt x="105524" y="280301"/>
                  </a:lnTo>
                  <a:lnTo>
                    <a:pt x="33591" y="280301"/>
                  </a:lnTo>
                  <a:lnTo>
                    <a:pt x="18897" y="245503"/>
                  </a:lnTo>
                  <a:lnTo>
                    <a:pt x="12293" y="196570"/>
                  </a:lnTo>
                  <a:lnTo>
                    <a:pt x="13830" y="179311"/>
                  </a:lnTo>
                  <a:lnTo>
                    <a:pt x="19977" y="179857"/>
                  </a:lnTo>
                  <a:lnTo>
                    <a:pt x="28740" y="182156"/>
                  </a:lnTo>
                  <a:lnTo>
                    <a:pt x="35725" y="185343"/>
                  </a:lnTo>
                  <a:lnTo>
                    <a:pt x="50952" y="194678"/>
                  </a:lnTo>
                  <a:lnTo>
                    <a:pt x="57302" y="196773"/>
                  </a:lnTo>
                  <a:lnTo>
                    <a:pt x="71501" y="199237"/>
                  </a:lnTo>
                  <a:lnTo>
                    <a:pt x="83426" y="197954"/>
                  </a:lnTo>
                  <a:lnTo>
                    <a:pt x="93764" y="194195"/>
                  </a:lnTo>
                  <a:lnTo>
                    <a:pt x="110185" y="185547"/>
                  </a:lnTo>
                  <a:lnTo>
                    <a:pt x="117551" y="182270"/>
                  </a:lnTo>
                  <a:lnTo>
                    <a:pt x="125641" y="179895"/>
                  </a:lnTo>
                  <a:lnTo>
                    <a:pt x="134747" y="178930"/>
                  </a:lnTo>
                  <a:lnTo>
                    <a:pt x="142875" y="179755"/>
                  </a:lnTo>
                  <a:lnTo>
                    <a:pt x="150025" y="181940"/>
                  </a:lnTo>
                  <a:lnTo>
                    <a:pt x="156832" y="185064"/>
                  </a:lnTo>
                  <a:lnTo>
                    <a:pt x="171348" y="192913"/>
                  </a:lnTo>
                  <a:lnTo>
                    <a:pt x="179590" y="196507"/>
                  </a:lnTo>
                  <a:lnTo>
                    <a:pt x="188620" y="198856"/>
                  </a:lnTo>
                  <a:lnTo>
                    <a:pt x="198780" y="199288"/>
                  </a:lnTo>
                  <a:lnTo>
                    <a:pt x="207314" y="197929"/>
                  </a:lnTo>
                  <a:lnTo>
                    <a:pt x="215049" y="195338"/>
                  </a:lnTo>
                  <a:lnTo>
                    <a:pt x="222211" y="191973"/>
                  </a:lnTo>
                  <a:lnTo>
                    <a:pt x="236829" y="183984"/>
                  </a:lnTo>
                  <a:lnTo>
                    <a:pt x="244843" y="180492"/>
                  </a:lnTo>
                  <a:lnTo>
                    <a:pt x="253479" y="178396"/>
                  </a:lnTo>
                  <a:lnTo>
                    <a:pt x="263144" y="178346"/>
                  </a:lnTo>
                  <a:lnTo>
                    <a:pt x="270789" y="179857"/>
                  </a:lnTo>
                  <a:lnTo>
                    <a:pt x="277812" y="182333"/>
                  </a:lnTo>
                  <a:lnTo>
                    <a:pt x="284391" y="185432"/>
                  </a:lnTo>
                  <a:lnTo>
                    <a:pt x="297980" y="192684"/>
                  </a:lnTo>
                  <a:lnTo>
                    <a:pt x="305625" y="196100"/>
                  </a:lnTo>
                  <a:lnTo>
                    <a:pt x="313893" y="198526"/>
                  </a:lnTo>
                  <a:lnTo>
                    <a:pt x="323049" y="199453"/>
                  </a:lnTo>
                  <a:lnTo>
                    <a:pt x="334416" y="198031"/>
                  </a:lnTo>
                  <a:lnTo>
                    <a:pt x="342061" y="195262"/>
                  </a:lnTo>
                  <a:lnTo>
                    <a:pt x="348691" y="191655"/>
                  </a:lnTo>
                  <a:lnTo>
                    <a:pt x="360502" y="183896"/>
                  </a:lnTo>
                  <a:lnTo>
                    <a:pt x="366445" y="180784"/>
                  </a:lnTo>
                  <a:lnTo>
                    <a:pt x="372935" y="178892"/>
                  </a:lnTo>
                  <a:lnTo>
                    <a:pt x="378447" y="178752"/>
                  </a:lnTo>
                  <a:lnTo>
                    <a:pt x="380847" y="196570"/>
                  </a:lnTo>
                  <a:lnTo>
                    <a:pt x="380847" y="131737"/>
                  </a:lnTo>
                  <a:lnTo>
                    <a:pt x="349910" y="73698"/>
                  </a:lnTo>
                  <a:lnTo>
                    <a:pt x="319443" y="43243"/>
                  </a:lnTo>
                  <a:lnTo>
                    <a:pt x="282943" y="20015"/>
                  </a:lnTo>
                  <a:lnTo>
                    <a:pt x="241592" y="5207"/>
                  </a:lnTo>
                  <a:lnTo>
                    <a:pt x="196570" y="0"/>
                  </a:lnTo>
                  <a:lnTo>
                    <a:pt x="186359" y="190"/>
                  </a:lnTo>
                  <a:lnTo>
                    <a:pt x="177939" y="838"/>
                  </a:lnTo>
                  <a:lnTo>
                    <a:pt x="175412" y="3797"/>
                  </a:lnTo>
                  <a:lnTo>
                    <a:pt x="175933" y="10566"/>
                  </a:lnTo>
                  <a:lnTo>
                    <a:pt x="178866" y="13144"/>
                  </a:lnTo>
                  <a:lnTo>
                    <a:pt x="186982" y="12471"/>
                  </a:lnTo>
                  <a:lnTo>
                    <a:pt x="196570" y="12293"/>
                  </a:lnTo>
                  <a:lnTo>
                    <a:pt x="245503" y="18897"/>
                  </a:lnTo>
                  <a:lnTo>
                    <a:pt x="289509" y="37490"/>
                  </a:lnTo>
                  <a:lnTo>
                    <a:pt x="326821" y="66332"/>
                  </a:lnTo>
                  <a:lnTo>
                    <a:pt x="355663" y="103644"/>
                  </a:lnTo>
                  <a:lnTo>
                    <a:pt x="374256" y="147637"/>
                  </a:lnTo>
                  <a:lnTo>
                    <a:pt x="377863" y="174459"/>
                  </a:lnTo>
                  <a:lnTo>
                    <a:pt x="372237" y="174625"/>
                  </a:lnTo>
                  <a:lnTo>
                    <a:pt x="364845" y="176784"/>
                  </a:lnTo>
                  <a:lnTo>
                    <a:pt x="358279" y="180174"/>
                  </a:lnTo>
                  <a:lnTo>
                    <a:pt x="346494" y="187921"/>
                  </a:lnTo>
                  <a:lnTo>
                    <a:pt x="340334" y="191287"/>
                  </a:lnTo>
                  <a:lnTo>
                    <a:pt x="333349" y="193827"/>
                  </a:lnTo>
                  <a:lnTo>
                    <a:pt x="325196" y="195059"/>
                  </a:lnTo>
                  <a:lnTo>
                    <a:pt x="316128" y="194538"/>
                  </a:lnTo>
                  <a:lnTo>
                    <a:pt x="307936" y="192341"/>
                  </a:lnTo>
                  <a:lnTo>
                    <a:pt x="300278" y="188988"/>
                  </a:lnTo>
                  <a:lnTo>
                    <a:pt x="286194" y="181470"/>
                  </a:lnTo>
                  <a:lnTo>
                    <a:pt x="279285" y="178231"/>
                  </a:lnTo>
                  <a:lnTo>
                    <a:pt x="271830" y="175628"/>
                  </a:lnTo>
                  <a:lnTo>
                    <a:pt x="263626" y="174028"/>
                  </a:lnTo>
                  <a:lnTo>
                    <a:pt x="261874" y="174040"/>
                  </a:lnTo>
                  <a:lnTo>
                    <a:pt x="257784" y="162280"/>
                  </a:lnTo>
                  <a:lnTo>
                    <a:pt x="257175" y="161099"/>
                  </a:lnTo>
                  <a:lnTo>
                    <a:pt x="257175" y="174078"/>
                  </a:lnTo>
                  <a:lnTo>
                    <a:pt x="252984" y="174104"/>
                  </a:lnTo>
                  <a:lnTo>
                    <a:pt x="243560" y="176364"/>
                  </a:lnTo>
                  <a:lnTo>
                    <a:pt x="234975" y="180060"/>
                  </a:lnTo>
                  <a:lnTo>
                    <a:pt x="220408" y="188010"/>
                  </a:lnTo>
                  <a:lnTo>
                    <a:pt x="213626" y="191223"/>
                  </a:lnTo>
                  <a:lnTo>
                    <a:pt x="206375" y="193675"/>
                  </a:lnTo>
                  <a:lnTo>
                    <a:pt x="198475" y="194957"/>
                  </a:lnTo>
                  <a:lnTo>
                    <a:pt x="189230" y="194564"/>
                  </a:lnTo>
                  <a:lnTo>
                    <a:pt x="180936" y="192392"/>
                  </a:lnTo>
                  <a:lnTo>
                    <a:pt x="173215" y="188988"/>
                  </a:lnTo>
                  <a:lnTo>
                    <a:pt x="158737" y="181165"/>
                  </a:lnTo>
                  <a:lnTo>
                    <a:pt x="151472" y="177850"/>
                  </a:lnTo>
                  <a:lnTo>
                    <a:pt x="143662" y="175488"/>
                  </a:lnTo>
                  <a:lnTo>
                    <a:pt x="135089" y="174586"/>
                  </a:lnTo>
                  <a:lnTo>
                    <a:pt x="132295" y="174866"/>
                  </a:lnTo>
                  <a:lnTo>
                    <a:pt x="143141" y="149847"/>
                  </a:lnTo>
                  <a:lnTo>
                    <a:pt x="162521" y="120929"/>
                  </a:lnTo>
                  <a:lnTo>
                    <a:pt x="182118" y="96494"/>
                  </a:lnTo>
                  <a:lnTo>
                    <a:pt x="194830" y="82118"/>
                  </a:lnTo>
                  <a:lnTo>
                    <a:pt x="207352" y="96266"/>
                  </a:lnTo>
                  <a:lnTo>
                    <a:pt x="226682" y="120319"/>
                  </a:lnTo>
                  <a:lnTo>
                    <a:pt x="245935" y="148869"/>
                  </a:lnTo>
                  <a:lnTo>
                    <a:pt x="257175" y="174078"/>
                  </a:lnTo>
                  <a:lnTo>
                    <a:pt x="257175" y="161099"/>
                  </a:lnTo>
                  <a:lnTo>
                    <a:pt x="225577" y="111696"/>
                  </a:lnTo>
                  <a:lnTo>
                    <a:pt x="195580" y="76568"/>
                  </a:lnTo>
                  <a:lnTo>
                    <a:pt x="194068" y="76568"/>
                  </a:lnTo>
                  <a:lnTo>
                    <a:pt x="163601" y="112306"/>
                  </a:lnTo>
                  <a:lnTo>
                    <a:pt x="138976" y="148310"/>
                  </a:lnTo>
                  <a:lnTo>
                    <a:pt x="127419" y="175361"/>
                  </a:lnTo>
                  <a:lnTo>
                    <a:pt x="124879" y="175602"/>
                  </a:lnTo>
                  <a:lnTo>
                    <a:pt x="116255" y="178092"/>
                  </a:lnTo>
                  <a:lnTo>
                    <a:pt x="108458" y="181546"/>
                  </a:lnTo>
                  <a:lnTo>
                    <a:pt x="92062" y="190195"/>
                  </a:lnTo>
                  <a:lnTo>
                    <a:pt x="82461" y="193713"/>
                  </a:lnTo>
                  <a:lnTo>
                    <a:pt x="71564" y="194894"/>
                  </a:lnTo>
                  <a:lnTo>
                    <a:pt x="58610" y="192633"/>
                  </a:lnTo>
                  <a:lnTo>
                    <a:pt x="52806" y="190715"/>
                  </a:lnTo>
                  <a:lnTo>
                    <a:pt x="37782" y="181521"/>
                  </a:lnTo>
                  <a:lnTo>
                    <a:pt x="30327" y="178117"/>
                  </a:lnTo>
                  <a:lnTo>
                    <a:pt x="20891" y="175615"/>
                  </a:lnTo>
                  <a:lnTo>
                    <a:pt x="14211" y="175006"/>
                  </a:lnTo>
                  <a:lnTo>
                    <a:pt x="15201" y="163995"/>
                  </a:lnTo>
                  <a:lnTo>
                    <a:pt x="23736" y="132676"/>
                  </a:lnTo>
                  <a:lnTo>
                    <a:pt x="37617" y="103339"/>
                  </a:lnTo>
                  <a:lnTo>
                    <a:pt x="56578" y="76733"/>
                  </a:lnTo>
                  <a:lnTo>
                    <a:pt x="58788" y="74155"/>
                  </a:lnTo>
                  <a:lnTo>
                    <a:pt x="58483" y="70269"/>
                  </a:lnTo>
                  <a:lnTo>
                    <a:pt x="53327" y="65849"/>
                  </a:lnTo>
                  <a:lnTo>
                    <a:pt x="49453" y="66154"/>
                  </a:lnTo>
                  <a:lnTo>
                    <a:pt x="47244" y="68732"/>
                  </a:lnTo>
                  <a:lnTo>
                    <a:pt x="27012" y="97116"/>
                  </a:lnTo>
                  <a:lnTo>
                    <a:pt x="12204" y="128409"/>
                  </a:lnTo>
                  <a:lnTo>
                    <a:pt x="3098" y="161823"/>
                  </a:lnTo>
                  <a:lnTo>
                    <a:pt x="0" y="196570"/>
                  </a:lnTo>
                  <a:lnTo>
                    <a:pt x="5207" y="241592"/>
                  </a:lnTo>
                  <a:lnTo>
                    <a:pt x="20015" y="282943"/>
                  </a:lnTo>
                  <a:lnTo>
                    <a:pt x="43243" y="319443"/>
                  </a:lnTo>
                  <a:lnTo>
                    <a:pt x="73698" y="349897"/>
                  </a:lnTo>
                  <a:lnTo>
                    <a:pt x="110197" y="373126"/>
                  </a:lnTo>
                  <a:lnTo>
                    <a:pt x="151561" y="387934"/>
                  </a:lnTo>
                  <a:lnTo>
                    <a:pt x="196570" y="393128"/>
                  </a:lnTo>
                  <a:lnTo>
                    <a:pt x="241592" y="387934"/>
                  </a:lnTo>
                  <a:lnTo>
                    <a:pt x="282943" y="373126"/>
                  </a:lnTo>
                  <a:lnTo>
                    <a:pt x="319443" y="349897"/>
                  </a:lnTo>
                  <a:lnTo>
                    <a:pt x="349910" y="319443"/>
                  </a:lnTo>
                  <a:lnTo>
                    <a:pt x="373138" y="282943"/>
                  </a:lnTo>
                  <a:lnTo>
                    <a:pt x="387946" y="241592"/>
                  </a:lnTo>
                  <a:lnTo>
                    <a:pt x="393141" y="196570"/>
                  </a:lnTo>
                  <a:close/>
                </a:path>
              </a:pathLst>
            </a:custGeom>
            <a:solidFill>
              <a:srgbClr val="6063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 txBox="1"/>
            <p:nvPr/>
          </p:nvSpPr>
          <p:spPr>
            <a:xfrm>
              <a:off x="4803134" y="4745232"/>
              <a:ext cx="655955" cy="12192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600" spc="10" dirty="0">
                  <a:solidFill>
                    <a:srgbClr val="61666A"/>
                  </a:solidFill>
                  <a:latin typeface="Arial"/>
                  <a:cs typeface="Arial"/>
                </a:rPr>
                <a:t>Биоразлагаемые</a:t>
              </a:r>
              <a:endParaRPr sz="600" dirty="0">
                <a:latin typeface="Arial"/>
                <a:cs typeface="Arial"/>
              </a:endParaRPr>
            </a:p>
          </p:txBody>
        </p:sp>
        <p:sp>
          <p:nvSpPr>
            <p:cNvPr id="48" name="object 48"/>
            <p:cNvSpPr txBox="1"/>
            <p:nvPr/>
          </p:nvSpPr>
          <p:spPr>
            <a:xfrm>
              <a:off x="4941647" y="4833242"/>
              <a:ext cx="379095" cy="12192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600" spc="15" dirty="0">
                  <a:solidFill>
                    <a:srgbClr val="61666A"/>
                  </a:solidFill>
                  <a:latin typeface="Arial"/>
                  <a:cs typeface="Arial"/>
                </a:rPr>
                <a:t>фор</a:t>
              </a:r>
              <a:r>
                <a:rPr sz="600" spc="25" dirty="0">
                  <a:solidFill>
                    <a:srgbClr val="61666A"/>
                  </a:solidFill>
                  <a:latin typeface="Arial"/>
                  <a:cs typeface="Arial"/>
                </a:rPr>
                <a:t>м</a:t>
              </a:r>
              <a:r>
                <a:rPr sz="600" dirty="0">
                  <a:solidFill>
                    <a:srgbClr val="61666A"/>
                  </a:solidFill>
                  <a:latin typeface="Arial"/>
                  <a:cs typeface="Arial"/>
                </a:rPr>
                <a:t>у</a:t>
              </a:r>
              <a:r>
                <a:rPr sz="600" spc="10" dirty="0">
                  <a:solidFill>
                    <a:srgbClr val="61666A"/>
                  </a:solidFill>
                  <a:latin typeface="Arial"/>
                  <a:cs typeface="Arial"/>
                </a:rPr>
                <a:t>лы</a:t>
              </a:r>
              <a:endParaRPr sz="600">
                <a:latin typeface="Arial"/>
                <a:cs typeface="Arial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0B71189-F65F-CE4E-AC31-3B9C1C702E11}"/>
              </a:ext>
            </a:extLst>
          </p:cNvPr>
          <p:cNvGrpSpPr/>
          <p:nvPr/>
        </p:nvGrpSpPr>
        <p:grpSpPr>
          <a:xfrm>
            <a:off x="5714684" y="4308342"/>
            <a:ext cx="664845" cy="734705"/>
            <a:chOff x="5714684" y="4308342"/>
            <a:chExt cx="664845" cy="734705"/>
          </a:xfrm>
        </p:grpSpPr>
        <p:sp>
          <p:nvSpPr>
            <p:cNvPr id="35" name="object 35"/>
            <p:cNvSpPr/>
            <p:nvPr/>
          </p:nvSpPr>
          <p:spPr>
            <a:xfrm>
              <a:off x="5926450" y="4394000"/>
              <a:ext cx="232526" cy="24951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844044" y="4308342"/>
              <a:ext cx="401320" cy="409575"/>
            </a:xfrm>
            <a:custGeom>
              <a:avLst/>
              <a:gdLst/>
              <a:ahLst/>
              <a:cxnLst/>
              <a:rect l="l" t="t" r="r" b="b"/>
              <a:pathLst>
                <a:path w="401320" h="409575">
                  <a:moveTo>
                    <a:pt x="401294" y="200647"/>
                  </a:moveTo>
                  <a:lnTo>
                    <a:pt x="395986" y="154686"/>
                  </a:lnTo>
                  <a:lnTo>
                    <a:pt x="380873" y="112483"/>
                  </a:lnTo>
                  <a:lnTo>
                    <a:pt x="363054" y="84493"/>
                  </a:lnTo>
                  <a:lnTo>
                    <a:pt x="361251" y="55702"/>
                  </a:lnTo>
                  <a:lnTo>
                    <a:pt x="357911" y="54254"/>
                  </a:lnTo>
                  <a:lnTo>
                    <a:pt x="345986" y="64058"/>
                  </a:lnTo>
                  <a:lnTo>
                    <a:pt x="326059" y="44132"/>
                  </a:lnTo>
                  <a:lnTo>
                    <a:pt x="288810" y="20421"/>
                  </a:lnTo>
                  <a:lnTo>
                    <a:pt x="246595" y="5308"/>
                  </a:lnTo>
                  <a:lnTo>
                    <a:pt x="200647" y="0"/>
                  </a:lnTo>
                  <a:lnTo>
                    <a:pt x="190220" y="203"/>
                  </a:lnTo>
                  <a:lnTo>
                    <a:pt x="181635" y="863"/>
                  </a:lnTo>
                  <a:lnTo>
                    <a:pt x="179044" y="3873"/>
                  </a:lnTo>
                  <a:lnTo>
                    <a:pt x="179578" y="10782"/>
                  </a:lnTo>
                  <a:lnTo>
                    <a:pt x="182587" y="13411"/>
                  </a:lnTo>
                  <a:lnTo>
                    <a:pt x="190855" y="12725"/>
                  </a:lnTo>
                  <a:lnTo>
                    <a:pt x="200647" y="12547"/>
                  </a:lnTo>
                  <a:lnTo>
                    <a:pt x="250596" y="19278"/>
                  </a:lnTo>
                  <a:lnTo>
                    <a:pt x="295503" y="38265"/>
                  </a:lnTo>
                  <a:lnTo>
                    <a:pt x="333590" y="67703"/>
                  </a:lnTo>
                  <a:lnTo>
                    <a:pt x="336677" y="71704"/>
                  </a:lnTo>
                  <a:lnTo>
                    <a:pt x="328714" y="78244"/>
                  </a:lnTo>
                  <a:lnTo>
                    <a:pt x="324942" y="81343"/>
                  </a:lnTo>
                  <a:lnTo>
                    <a:pt x="325716" y="84886"/>
                  </a:lnTo>
                  <a:lnTo>
                    <a:pt x="352298" y="91922"/>
                  </a:lnTo>
                  <a:lnTo>
                    <a:pt x="363029" y="105778"/>
                  </a:lnTo>
                  <a:lnTo>
                    <a:pt x="382016" y="150698"/>
                  </a:lnTo>
                  <a:lnTo>
                    <a:pt x="388747" y="200647"/>
                  </a:lnTo>
                  <a:lnTo>
                    <a:pt x="382016" y="250596"/>
                  </a:lnTo>
                  <a:lnTo>
                    <a:pt x="363029" y="295503"/>
                  </a:lnTo>
                  <a:lnTo>
                    <a:pt x="333590" y="333590"/>
                  </a:lnTo>
                  <a:lnTo>
                    <a:pt x="295503" y="363029"/>
                  </a:lnTo>
                  <a:lnTo>
                    <a:pt x="257441" y="379120"/>
                  </a:lnTo>
                  <a:lnTo>
                    <a:pt x="255409" y="369925"/>
                  </a:lnTo>
                  <a:lnTo>
                    <a:pt x="254355" y="365163"/>
                  </a:lnTo>
                  <a:lnTo>
                    <a:pt x="250837" y="364248"/>
                  </a:lnTo>
                  <a:lnTo>
                    <a:pt x="232918" y="384403"/>
                  </a:lnTo>
                  <a:lnTo>
                    <a:pt x="200647" y="388747"/>
                  </a:lnTo>
                  <a:lnTo>
                    <a:pt x="150698" y="382016"/>
                  </a:lnTo>
                  <a:lnTo>
                    <a:pt x="105778" y="363029"/>
                  </a:lnTo>
                  <a:lnTo>
                    <a:pt x="67703" y="333590"/>
                  </a:lnTo>
                  <a:lnTo>
                    <a:pt x="38265" y="295503"/>
                  </a:lnTo>
                  <a:lnTo>
                    <a:pt x="19278" y="250596"/>
                  </a:lnTo>
                  <a:lnTo>
                    <a:pt x="12547" y="200647"/>
                  </a:lnTo>
                  <a:lnTo>
                    <a:pt x="15506" y="167386"/>
                  </a:lnTo>
                  <a:lnTo>
                    <a:pt x="24218" y="135407"/>
                  </a:lnTo>
                  <a:lnTo>
                    <a:pt x="38379" y="105473"/>
                  </a:lnTo>
                  <a:lnTo>
                    <a:pt x="50698" y="88201"/>
                  </a:lnTo>
                  <a:lnTo>
                    <a:pt x="57518" y="95034"/>
                  </a:lnTo>
                  <a:lnTo>
                    <a:pt x="60960" y="98488"/>
                  </a:lnTo>
                  <a:lnTo>
                    <a:pt x="64414" y="97383"/>
                  </a:lnTo>
                  <a:lnTo>
                    <a:pt x="70142" y="62547"/>
                  </a:lnTo>
                  <a:lnTo>
                    <a:pt x="66840" y="59232"/>
                  </a:lnTo>
                  <a:lnTo>
                    <a:pt x="31991" y="64795"/>
                  </a:lnTo>
                  <a:lnTo>
                    <a:pt x="30861" y="68249"/>
                  </a:lnTo>
                  <a:lnTo>
                    <a:pt x="41757" y="79222"/>
                  </a:lnTo>
                  <a:lnTo>
                    <a:pt x="27559" y="99123"/>
                  </a:lnTo>
                  <a:lnTo>
                    <a:pt x="12446" y="131064"/>
                  </a:lnTo>
                  <a:lnTo>
                    <a:pt x="3162" y="165176"/>
                  </a:lnTo>
                  <a:lnTo>
                    <a:pt x="0" y="200647"/>
                  </a:lnTo>
                  <a:lnTo>
                    <a:pt x="5308" y="246595"/>
                  </a:lnTo>
                  <a:lnTo>
                    <a:pt x="20421" y="288810"/>
                  </a:lnTo>
                  <a:lnTo>
                    <a:pt x="44132" y="326059"/>
                  </a:lnTo>
                  <a:lnTo>
                    <a:pt x="75222" y="357162"/>
                  </a:lnTo>
                  <a:lnTo>
                    <a:pt x="112483" y="380873"/>
                  </a:lnTo>
                  <a:lnTo>
                    <a:pt x="154686" y="395986"/>
                  </a:lnTo>
                  <a:lnTo>
                    <a:pt x="200647" y="401294"/>
                  </a:lnTo>
                  <a:lnTo>
                    <a:pt x="233705" y="397484"/>
                  </a:lnTo>
                  <a:lnTo>
                    <a:pt x="260819" y="409130"/>
                  </a:lnTo>
                  <a:lnTo>
                    <a:pt x="263613" y="406806"/>
                  </a:lnTo>
                  <a:lnTo>
                    <a:pt x="260121" y="391147"/>
                  </a:lnTo>
                  <a:lnTo>
                    <a:pt x="288810" y="380873"/>
                  </a:lnTo>
                  <a:lnTo>
                    <a:pt x="326059" y="357162"/>
                  </a:lnTo>
                  <a:lnTo>
                    <a:pt x="357162" y="326059"/>
                  </a:lnTo>
                  <a:lnTo>
                    <a:pt x="380873" y="288810"/>
                  </a:lnTo>
                  <a:lnTo>
                    <a:pt x="395986" y="246595"/>
                  </a:lnTo>
                  <a:lnTo>
                    <a:pt x="401294" y="200647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 txBox="1"/>
            <p:nvPr/>
          </p:nvSpPr>
          <p:spPr>
            <a:xfrm>
              <a:off x="5714684" y="4745232"/>
              <a:ext cx="664845" cy="297815"/>
            </a:xfrm>
            <a:prstGeom prst="rect">
              <a:avLst/>
            </a:prstGeom>
          </p:spPr>
          <p:txBody>
            <a:bodyPr vert="horz" wrap="square" lIns="0" tIns="22225" rIns="0" bIns="0" rtlCol="0">
              <a:spAutoFit/>
            </a:bodyPr>
            <a:lstStyle/>
            <a:p>
              <a:pPr marL="12700" marR="5080" algn="ctr">
                <a:lnSpc>
                  <a:spcPts val="690"/>
                </a:lnSpc>
                <a:spcBef>
                  <a:spcPts val="175"/>
                </a:spcBef>
              </a:pPr>
              <a:r>
                <a:rPr sz="600" spc="10" dirty="0">
                  <a:solidFill>
                    <a:srgbClr val="61666A"/>
                  </a:solidFill>
                  <a:latin typeface="Arial"/>
                  <a:cs typeface="Arial"/>
                </a:rPr>
                <a:t>Упаковки из  </a:t>
              </a:r>
              <a:r>
                <a:rPr sz="600" spc="15" dirty="0">
                  <a:solidFill>
                    <a:srgbClr val="61666A"/>
                  </a:solidFill>
                  <a:latin typeface="Arial"/>
                  <a:cs typeface="Arial"/>
                </a:rPr>
                <a:t>п</a:t>
              </a:r>
              <a:r>
                <a:rPr sz="600" spc="10" dirty="0">
                  <a:solidFill>
                    <a:srgbClr val="61666A"/>
                  </a:solidFill>
                  <a:latin typeface="Arial"/>
                  <a:cs typeface="Arial"/>
                </a:rPr>
                <a:t>ерераб</a:t>
              </a:r>
              <a:r>
                <a:rPr sz="600" dirty="0">
                  <a:solidFill>
                    <a:srgbClr val="61666A"/>
                  </a:solidFill>
                  <a:latin typeface="Arial"/>
                  <a:cs typeface="Arial"/>
                </a:rPr>
                <a:t>от</a:t>
              </a:r>
              <a:r>
                <a:rPr sz="600" spc="10" dirty="0">
                  <a:solidFill>
                    <a:srgbClr val="61666A"/>
                  </a:solidFill>
                  <a:latin typeface="Arial"/>
                  <a:cs typeface="Arial"/>
                </a:rPr>
                <a:t>анно</a:t>
              </a:r>
              <a:r>
                <a:rPr sz="600" spc="-5" dirty="0">
                  <a:solidFill>
                    <a:srgbClr val="61666A"/>
                  </a:solidFill>
                  <a:latin typeface="Arial"/>
                  <a:cs typeface="Arial"/>
                </a:rPr>
                <a:t>г</a:t>
              </a:r>
              <a:r>
                <a:rPr sz="600" spc="10" dirty="0">
                  <a:solidFill>
                    <a:srgbClr val="61666A"/>
                  </a:solidFill>
                  <a:latin typeface="Arial"/>
                  <a:cs typeface="Arial"/>
                </a:rPr>
                <a:t>о  </a:t>
              </a:r>
              <a:r>
                <a:rPr sz="600" spc="15" dirty="0">
                  <a:solidFill>
                    <a:srgbClr val="61666A"/>
                  </a:solidFill>
                  <a:latin typeface="Arial"/>
                  <a:cs typeface="Arial"/>
                </a:rPr>
                <a:t>пластика</a:t>
              </a:r>
              <a:endParaRPr sz="600" dirty="0">
                <a:latin typeface="Arial"/>
                <a:cs typeface="Arial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8398E54-053C-794D-A7A5-2AC11914055F}"/>
              </a:ext>
            </a:extLst>
          </p:cNvPr>
          <p:cNvGrpSpPr/>
          <p:nvPr/>
        </p:nvGrpSpPr>
        <p:grpSpPr>
          <a:xfrm>
            <a:off x="6804305" y="4306530"/>
            <a:ext cx="550162" cy="736643"/>
            <a:chOff x="6804305" y="4306530"/>
            <a:chExt cx="550162" cy="736643"/>
          </a:xfrm>
        </p:grpSpPr>
        <p:sp>
          <p:nvSpPr>
            <p:cNvPr id="32" name="object 32"/>
            <p:cNvSpPr/>
            <p:nvPr/>
          </p:nvSpPr>
          <p:spPr>
            <a:xfrm>
              <a:off x="6804305" y="4306530"/>
              <a:ext cx="550162" cy="44222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 txBox="1"/>
            <p:nvPr/>
          </p:nvSpPr>
          <p:spPr>
            <a:xfrm>
              <a:off x="6857717" y="4745232"/>
              <a:ext cx="478790" cy="12192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600" spc="10" dirty="0">
                  <a:solidFill>
                    <a:srgbClr val="61666A"/>
                  </a:solidFill>
                  <a:latin typeface="Arial"/>
                  <a:cs typeface="Arial"/>
                </a:rPr>
                <a:t>Сертификат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51" name="object 51"/>
            <p:cNvSpPr txBox="1"/>
            <p:nvPr/>
          </p:nvSpPr>
          <p:spPr>
            <a:xfrm>
              <a:off x="6881079" y="4833242"/>
              <a:ext cx="431800" cy="12192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600" spc="15" dirty="0">
                  <a:solidFill>
                    <a:srgbClr val="61666A"/>
                  </a:solidFill>
                  <a:latin typeface="Arial"/>
                  <a:cs typeface="Arial"/>
                </a:rPr>
                <a:t>Ве</a:t>
              </a:r>
              <a:r>
                <a:rPr sz="600" spc="-5" dirty="0">
                  <a:solidFill>
                    <a:srgbClr val="61666A"/>
                  </a:solidFill>
                  <a:latin typeface="Arial"/>
                  <a:cs typeface="Arial"/>
                </a:rPr>
                <a:t>г</a:t>
              </a:r>
              <a:r>
                <a:rPr sz="600" spc="10" dirty="0">
                  <a:solidFill>
                    <a:srgbClr val="61666A"/>
                  </a:solidFill>
                  <a:latin typeface="Arial"/>
                  <a:cs typeface="Arial"/>
                </a:rPr>
                <a:t>анс</a:t>
              </a:r>
              <a:r>
                <a:rPr sz="600" spc="15" dirty="0">
                  <a:solidFill>
                    <a:srgbClr val="61666A"/>
                  </a:solidFill>
                  <a:latin typeface="Arial"/>
                  <a:cs typeface="Arial"/>
                </a:rPr>
                <a:t>к</a:t>
              </a:r>
              <a:r>
                <a:rPr sz="600" spc="10" dirty="0">
                  <a:solidFill>
                    <a:srgbClr val="61666A"/>
                  </a:solidFill>
                  <a:latin typeface="Arial"/>
                  <a:cs typeface="Arial"/>
                </a:rPr>
                <a:t>о</a:t>
              </a:r>
              <a:r>
                <a:rPr sz="600" spc="-5" dirty="0">
                  <a:solidFill>
                    <a:srgbClr val="61666A"/>
                  </a:solidFill>
                  <a:latin typeface="Arial"/>
                  <a:cs typeface="Arial"/>
                </a:rPr>
                <a:t>г</a:t>
              </a:r>
              <a:r>
                <a:rPr sz="600" spc="15" dirty="0">
                  <a:solidFill>
                    <a:srgbClr val="61666A"/>
                  </a:solidFill>
                  <a:latin typeface="Arial"/>
                  <a:cs typeface="Arial"/>
                </a:rPr>
                <a:t>о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52" name="object 52"/>
            <p:cNvSpPr txBox="1"/>
            <p:nvPr/>
          </p:nvSpPr>
          <p:spPr>
            <a:xfrm>
              <a:off x="6902977" y="4921253"/>
              <a:ext cx="387985" cy="12192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600" spc="10" dirty="0">
                  <a:solidFill>
                    <a:srgbClr val="61666A"/>
                  </a:solidFill>
                  <a:latin typeface="Arial"/>
                  <a:cs typeface="Arial"/>
                </a:rPr>
                <a:t>общест</a:t>
              </a:r>
              <a:r>
                <a:rPr sz="600" spc="5" dirty="0">
                  <a:solidFill>
                    <a:srgbClr val="61666A"/>
                  </a:solidFill>
                  <a:latin typeface="Arial"/>
                  <a:cs typeface="Arial"/>
                </a:rPr>
                <a:t>в</a:t>
              </a:r>
              <a:r>
                <a:rPr sz="600" spc="15" dirty="0">
                  <a:solidFill>
                    <a:srgbClr val="61666A"/>
                  </a:solidFill>
                  <a:latin typeface="Arial"/>
                  <a:cs typeface="Arial"/>
                </a:rPr>
                <a:t>а</a:t>
              </a:r>
              <a:endParaRPr sz="600">
                <a:latin typeface="Arial"/>
                <a:cs typeface="Arial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DF27896-0ECD-1740-93F6-E6E2D3D12CB1}"/>
              </a:ext>
            </a:extLst>
          </p:cNvPr>
          <p:cNvGrpSpPr/>
          <p:nvPr/>
        </p:nvGrpSpPr>
        <p:grpSpPr>
          <a:xfrm>
            <a:off x="7709269" y="4301040"/>
            <a:ext cx="574675" cy="653742"/>
            <a:chOff x="7709269" y="4301040"/>
            <a:chExt cx="574675" cy="653742"/>
          </a:xfrm>
        </p:grpSpPr>
        <p:sp>
          <p:nvSpPr>
            <p:cNvPr id="33" name="object 33"/>
            <p:cNvSpPr/>
            <p:nvPr/>
          </p:nvSpPr>
          <p:spPr>
            <a:xfrm>
              <a:off x="7876996" y="4396797"/>
              <a:ext cx="148590" cy="184785"/>
            </a:xfrm>
            <a:custGeom>
              <a:avLst/>
              <a:gdLst/>
              <a:ahLst/>
              <a:cxnLst/>
              <a:rect l="l" t="t" r="r" b="b"/>
              <a:pathLst>
                <a:path w="148590" h="184785">
                  <a:moveTo>
                    <a:pt x="4495" y="169545"/>
                  </a:moveTo>
                  <a:lnTo>
                    <a:pt x="3492" y="168541"/>
                  </a:lnTo>
                  <a:lnTo>
                    <a:pt x="1003" y="168541"/>
                  </a:lnTo>
                  <a:lnTo>
                    <a:pt x="0" y="169545"/>
                  </a:lnTo>
                  <a:lnTo>
                    <a:pt x="0" y="183349"/>
                  </a:lnTo>
                  <a:lnTo>
                    <a:pt x="1003" y="184353"/>
                  </a:lnTo>
                  <a:lnTo>
                    <a:pt x="2247" y="184353"/>
                  </a:lnTo>
                  <a:lnTo>
                    <a:pt x="3492" y="184353"/>
                  </a:lnTo>
                  <a:lnTo>
                    <a:pt x="4495" y="183349"/>
                  </a:lnTo>
                  <a:lnTo>
                    <a:pt x="4495" y="169545"/>
                  </a:lnTo>
                  <a:close/>
                </a:path>
                <a:path w="148590" h="184785">
                  <a:moveTo>
                    <a:pt x="4495" y="72237"/>
                  </a:moveTo>
                  <a:lnTo>
                    <a:pt x="3492" y="71234"/>
                  </a:lnTo>
                  <a:lnTo>
                    <a:pt x="1003" y="71234"/>
                  </a:lnTo>
                  <a:lnTo>
                    <a:pt x="0" y="72237"/>
                  </a:lnTo>
                  <a:lnTo>
                    <a:pt x="0" y="160578"/>
                  </a:lnTo>
                  <a:lnTo>
                    <a:pt x="1003" y="161582"/>
                  </a:lnTo>
                  <a:lnTo>
                    <a:pt x="2247" y="161582"/>
                  </a:lnTo>
                  <a:lnTo>
                    <a:pt x="3492" y="161582"/>
                  </a:lnTo>
                  <a:lnTo>
                    <a:pt x="4495" y="160578"/>
                  </a:lnTo>
                  <a:lnTo>
                    <a:pt x="4495" y="72237"/>
                  </a:lnTo>
                  <a:close/>
                </a:path>
                <a:path w="148590" h="184785">
                  <a:moveTo>
                    <a:pt x="61569" y="30416"/>
                  </a:moveTo>
                  <a:lnTo>
                    <a:pt x="59182" y="18580"/>
                  </a:lnTo>
                  <a:lnTo>
                    <a:pt x="57073" y="15468"/>
                  </a:lnTo>
                  <a:lnTo>
                    <a:pt x="57073" y="30416"/>
                  </a:lnTo>
                  <a:lnTo>
                    <a:pt x="57073" y="36893"/>
                  </a:lnTo>
                  <a:lnTo>
                    <a:pt x="54660" y="42811"/>
                  </a:lnTo>
                  <a:lnTo>
                    <a:pt x="50711" y="47358"/>
                  </a:lnTo>
                  <a:lnTo>
                    <a:pt x="47485" y="44107"/>
                  </a:lnTo>
                  <a:lnTo>
                    <a:pt x="47485" y="50507"/>
                  </a:lnTo>
                  <a:lnTo>
                    <a:pt x="43027" y="54127"/>
                  </a:lnTo>
                  <a:lnTo>
                    <a:pt x="37350" y="56311"/>
                  </a:lnTo>
                  <a:lnTo>
                    <a:pt x="31165" y="56311"/>
                  </a:lnTo>
                  <a:lnTo>
                    <a:pt x="21094" y="54267"/>
                  </a:lnTo>
                  <a:lnTo>
                    <a:pt x="12852" y="48717"/>
                  </a:lnTo>
                  <a:lnTo>
                    <a:pt x="7302" y="40487"/>
                  </a:lnTo>
                  <a:lnTo>
                    <a:pt x="5257" y="30416"/>
                  </a:lnTo>
                  <a:lnTo>
                    <a:pt x="5257" y="24130"/>
                  </a:lnTo>
                  <a:lnTo>
                    <a:pt x="7505" y="18364"/>
                  </a:lnTo>
                  <a:lnTo>
                    <a:pt x="11252" y="13868"/>
                  </a:lnTo>
                  <a:lnTo>
                    <a:pt x="47485" y="50507"/>
                  </a:lnTo>
                  <a:lnTo>
                    <a:pt x="47485" y="44107"/>
                  </a:lnTo>
                  <a:lnTo>
                    <a:pt x="17576" y="13868"/>
                  </a:lnTo>
                  <a:lnTo>
                    <a:pt x="14427" y="10680"/>
                  </a:lnTo>
                  <a:lnTo>
                    <a:pt x="18948" y="6832"/>
                  </a:lnTo>
                  <a:lnTo>
                    <a:pt x="24777" y="4508"/>
                  </a:lnTo>
                  <a:lnTo>
                    <a:pt x="31165" y="4508"/>
                  </a:lnTo>
                  <a:lnTo>
                    <a:pt x="41236" y="6540"/>
                  </a:lnTo>
                  <a:lnTo>
                    <a:pt x="49479" y="12103"/>
                  </a:lnTo>
                  <a:lnTo>
                    <a:pt x="55041" y="20345"/>
                  </a:lnTo>
                  <a:lnTo>
                    <a:pt x="57073" y="30416"/>
                  </a:lnTo>
                  <a:lnTo>
                    <a:pt x="57073" y="15468"/>
                  </a:lnTo>
                  <a:lnTo>
                    <a:pt x="52654" y="8915"/>
                  </a:lnTo>
                  <a:lnTo>
                    <a:pt x="46126" y="4508"/>
                  </a:lnTo>
                  <a:lnTo>
                    <a:pt x="42989" y="2387"/>
                  </a:lnTo>
                  <a:lnTo>
                    <a:pt x="31165" y="0"/>
                  </a:lnTo>
                  <a:lnTo>
                    <a:pt x="22758" y="0"/>
                  </a:lnTo>
                  <a:lnTo>
                    <a:pt x="15151" y="3429"/>
                  </a:lnTo>
                  <a:lnTo>
                    <a:pt x="9525" y="9080"/>
                  </a:lnTo>
                  <a:lnTo>
                    <a:pt x="4114" y="14566"/>
                  </a:lnTo>
                  <a:lnTo>
                    <a:pt x="749" y="22098"/>
                  </a:lnTo>
                  <a:lnTo>
                    <a:pt x="749" y="30416"/>
                  </a:lnTo>
                  <a:lnTo>
                    <a:pt x="3149" y="42240"/>
                  </a:lnTo>
                  <a:lnTo>
                    <a:pt x="9677" y="51904"/>
                  </a:lnTo>
                  <a:lnTo>
                    <a:pt x="19342" y="58420"/>
                  </a:lnTo>
                  <a:lnTo>
                    <a:pt x="31165" y="60820"/>
                  </a:lnTo>
                  <a:lnTo>
                    <a:pt x="42989" y="58420"/>
                  </a:lnTo>
                  <a:lnTo>
                    <a:pt x="46126" y="56311"/>
                  </a:lnTo>
                  <a:lnTo>
                    <a:pt x="52654" y="51904"/>
                  </a:lnTo>
                  <a:lnTo>
                    <a:pt x="55727" y="47358"/>
                  </a:lnTo>
                  <a:lnTo>
                    <a:pt x="59182" y="42240"/>
                  </a:lnTo>
                  <a:lnTo>
                    <a:pt x="61569" y="30416"/>
                  </a:lnTo>
                  <a:close/>
                </a:path>
                <a:path w="148590" h="184785">
                  <a:moveTo>
                    <a:pt x="65087" y="145110"/>
                  </a:moveTo>
                  <a:lnTo>
                    <a:pt x="64084" y="144106"/>
                  </a:lnTo>
                  <a:lnTo>
                    <a:pt x="62839" y="144106"/>
                  </a:lnTo>
                  <a:lnTo>
                    <a:pt x="61595" y="144106"/>
                  </a:lnTo>
                  <a:lnTo>
                    <a:pt x="60591" y="145110"/>
                  </a:lnTo>
                  <a:lnTo>
                    <a:pt x="60591" y="156857"/>
                  </a:lnTo>
                  <a:lnTo>
                    <a:pt x="61595" y="157873"/>
                  </a:lnTo>
                  <a:lnTo>
                    <a:pt x="64084" y="157873"/>
                  </a:lnTo>
                  <a:lnTo>
                    <a:pt x="65087" y="156857"/>
                  </a:lnTo>
                  <a:lnTo>
                    <a:pt x="65087" y="145110"/>
                  </a:lnTo>
                  <a:close/>
                </a:path>
                <a:path w="148590" h="184785">
                  <a:moveTo>
                    <a:pt x="95326" y="83451"/>
                  </a:moveTo>
                  <a:lnTo>
                    <a:pt x="94475" y="81114"/>
                  </a:lnTo>
                  <a:lnTo>
                    <a:pt x="93192" y="80518"/>
                  </a:lnTo>
                  <a:lnTo>
                    <a:pt x="87871" y="82448"/>
                  </a:lnTo>
                  <a:lnTo>
                    <a:pt x="83324" y="83807"/>
                  </a:lnTo>
                  <a:lnTo>
                    <a:pt x="60591" y="107873"/>
                  </a:lnTo>
                  <a:lnTo>
                    <a:pt x="60591" y="136702"/>
                  </a:lnTo>
                  <a:lnTo>
                    <a:pt x="61595" y="137718"/>
                  </a:lnTo>
                  <a:lnTo>
                    <a:pt x="64084" y="137718"/>
                  </a:lnTo>
                  <a:lnTo>
                    <a:pt x="65100" y="136702"/>
                  </a:lnTo>
                  <a:lnTo>
                    <a:pt x="65100" y="99098"/>
                  </a:lnTo>
                  <a:lnTo>
                    <a:pt x="71056" y="91490"/>
                  </a:lnTo>
                  <a:lnTo>
                    <a:pt x="84556" y="88150"/>
                  </a:lnTo>
                  <a:lnTo>
                    <a:pt x="89255" y="86728"/>
                  </a:lnTo>
                  <a:lnTo>
                    <a:pt x="94729" y="84734"/>
                  </a:lnTo>
                  <a:lnTo>
                    <a:pt x="95326" y="83451"/>
                  </a:lnTo>
                  <a:close/>
                </a:path>
                <a:path w="148590" h="184785">
                  <a:moveTo>
                    <a:pt x="148209" y="22682"/>
                  </a:moveTo>
                  <a:lnTo>
                    <a:pt x="147205" y="21666"/>
                  </a:lnTo>
                  <a:lnTo>
                    <a:pt x="137617" y="21666"/>
                  </a:lnTo>
                  <a:lnTo>
                    <a:pt x="136613" y="22682"/>
                  </a:lnTo>
                  <a:lnTo>
                    <a:pt x="136613" y="25171"/>
                  </a:lnTo>
                  <a:lnTo>
                    <a:pt x="137617" y="26174"/>
                  </a:lnTo>
                  <a:lnTo>
                    <a:pt x="138861" y="26174"/>
                  </a:lnTo>
                  <a:lnTo>
                    <a:pt x="147205" y="26174"/>
                  </a:lnTo>
                  <a:lnTo>
                    <a:pt x="148209" y="25171"/>
                  </a:lnTo>
                  <a:lnTo>
                    <a:pt x="148209" y="2268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790429" y="4301040"/>
              <a:ext cx="407670" cy="406400"/>
            </a:xfrm>
            <a:custGeom>
              <a:avLst/>
              <a:gdLst/>
              <a:ahLst/>
              <a:cxnLst/>
              <a:rect l="l" t="t" r="r" b="b"/>
              <a:pathLst>
                <a:path w="407670" h="406400">
                  <a:moveTo>
                    <a:pt x="55295" y="67310"/>
                  </a:moveTo>
                  <a:lnTo>
                    <a:pt x="28005" y="100329"/>
                  </a:lnTo>
                  <a:lnTo>
                    <a:pt x="3212" y="167640"/>
                  </a:lnTo>
                  <a:lnTo>
                    <a:pt x="0" y="203200"/>
                  </a:lnTo>
                  <a:lnTo>
                    <a:pt x="5392" y="250190"/>
                  </a:lnTo>
                  <a:lnTo>
                    <a:pt x="20749" y="293370"/>
                  </a:lnTo>
                  <a:lnTo>
                    <a:pt x="44835" y="330200"/>
                  </a:lnTo>
                  <a:lnTo>
                    <a:pt x="76419" y="361950"/>
                  </a:lnTo>
                  <a:lnTo>
                    <a:pt x="114267" y="386080"/>
                  </a:lnTo>
                  <a:lnTo>
                    <a:pt x="157146" y="401320"/>
                  </a:lnTo>
                  <a:lnTo>
                    <a:pt x="203822" y="406400"/>
                  </a:lnTo>
                  <a:lnTo>
                    <a:pt x="250502" y="401320"/>
                  </a:lnTo>
                  <a:lnTo>
                    <a:pt x="271942" y="393700"/>
                  </a:lnTo>
                  <a:lnTo>
                    <a:pt x="203822" y="393700"/>
                  </a:lnTo>
                  <a:lnTo>
                    <a:pt x="165912" y="389890"/>
                  </a:lnTo>
                  <a:lnTo>
                    <a:pt x="130532" y="379730"/>
                  </a:lnTo>
                  <a:lnTo>
                    <a:pt x="98421" y="361950"/>
                  </a:lnTo>
                  <a:lnTo>
                    <a:pt x="70319" y="340360"/>
                  </a:lnTo>
                  <a:lnTo>
                    <a:pt x="81387" y="331470"/>
                  </a:lnTo>
                  <a:lnTo>
                    <a:pt x="62763" y="331470"/>
                  </a:lnTo>
                  <a:lnTo>
                    <a:pt x="55080" y="322580"/>
                  </a:lnTo>
                  <a:lnTo>
                    <a:pt x="47953" y="313690"/>
                  </a:lnTo>
                  <a:lnTo>
                    <a:pt x="41405" y="303530"/>
                  </a:lnTo>
                  <a:lnTo>
                    <a:pt x="35458" y="293370"/>
                  </a:lnTo>
                  <a:lnTo>
                    <a:pt x="77457" y="293370"/>
                  </a:lnTo>
                  <a:lnTo>
                    <a:pt x="77457" y="289560"/>
                  </a:lnTo>
                  <a:lnTo>
                    <a:pt x="33121" y="289560"/>
                  </a:lnTo>
                  <a:lnTo>
                    <a:pt x="24439" y="269240"/>
                  </a:lnTo>
                  <a:lnTo>
                    <a:pt x="18043" y="247650"/>
                  </a:lnTo>
                  <a:lnTo>
                    <a:pt x="14090" y="226060"/>
                  </a:lnTo>
                  <a:lnTo>
                    <a:pt x="12738" y="203200"/>
                  </a:lnTo>
                  <a:lnTo>
                    <a:pt x="15748" y="168910"/>
                  </a:lnTo>
                  <a:lnTo>
                    <a:pt x="24593" y="137160"/>
                  </a:lnTo>
                  <a:lnTo>
                    <a:pt x="38991" y="106679"/>
                  </a:lnTo>
                  <a:lnTo>
                    <a:pt x="58661" y="78739"/>
                  </a:lnTo>
                  <a:lnTo>
                    <a:pt x="60947" y="76200"/>
                  </a:lnTo>
                  <a:lnTo>
                    <a:pt x="60642" y="72389"/>
                  </a:lnTo>
                  <a:lnTo>
                    <a:pt x="55295" y="67310"/>
                  </a:lnTo>
                  <a:close/>
                </a:path>
                <a:path w="407670" h="406400">
                  <a:moveTo>
                    <a:pt x="386897" y="293370"/>
                  </a:moveTo>
                  <a:lnTo>
                    <a:pt x="372186" y="293370"/>
                  </a:lnTo>
                  <a:lnTo>
                    <a:pt x="342486" y="334010"/>
                  </a:lnTo>
                  <a:lnTo>
                    <a:pt x="303168" y="365760"/>
                  </a:lnTo>
                  <a:lnTo>
                    <a:pt x="256268" y="387350"/>
                  </a:lnTo>
                  <a:lnTo>
                    <a:pt x="203822" y="393700"/>
                  </a:lnTo>
                  <a:lnTo>
                    <a:pt x="271942" y="393700"/>
                  </a:lnTo>
                  <a:lnTo>
                    <a:pt x="293382" y="386080"/>
                  </a:lnTo>
                  <a:lnTo>
                    <a:pt x="331230" y="361950"/>
                  </a:lnTo>
                  <a:lnTo>
                    <a:pt x="362812" y="330200"/>
                  </a:lnTo>
                  <a:lnTo>
                    <a:pt x="386897" y="293370"/>
                  </a:lnTo>
                  <a:close/>
                </a:path>
                <a:path w="407670" h="406400">
                  <a:moveTo>
                    <a:pt x="117754" y="302260"/>
                  </a:moveTo>
                  <a:lnTo>
                    <a:pt x="100266" y="302260"/>
                  </a:lnTo>
                  <a:lnTo>
                    <a:pt x="62763" y="331470"/>
                  </a:lnTo>
                  <a:lnTo>
                    <a:pt x="81387" y="331470"/>
                  </a:lnTo>
                  <a:lnTo>
                    <a:pt x="117754" y="302260"/>
                  </a:lnTo>
                  <a:close/>
                </a:path>
                <a:path w="407670" h="406400">
                  <a:moveTo>
                    <a:pt x="77457" y="293370"/>
                  </a:moveTo>
                  <a:lnTo>
                    <a:pt x="72948" y="293370"/>
                  </a:lnTo>
                  <a:lnTo>
                    <a:pt x="72948" y="300990"/>
                  </a:lnTo>
                  <a:lnTo>
                    <a:pt x="73952" y="302260"/>
                  </a:lnTo>
                  <a:lnTo>
                    <a:pt x="134924" y="302260"/>
                  </a:lnTo>
                  <a:lnTo>
                    <a:pt x="134924" y="320040"/>
                  </a:lnTo>
                  <a:lnTo>
                    <a:pt x="135940" y="321310"/>
                  </a:lnTo>
                  <a:lnTo>
                    <a:pt x="327761" y="321310"/>
                  </a:lnTo>
                  <a:lnTo>
                    <a:pt x="328764" y="320040"/>
                  </a:lnTo>
                  <a:lnTo>
                    <a:pt x="328764" y="317500"/>
                  </a:lnTo>
                  <a:lnTo>
                    <a:pt x="139433" y="317500"/>
                  </a:lnTo>
                  <a:lnTo>
                    <a:pt x="139433" y="298450"/>
                  </a:lnTo>
                  <a:lnTo>
                    <a:pt x="77457" y="298450"/>
                  </a:lnTo>
                  <a:lnTo>
                    <a:pt x="77457" y="293370"/>
                  </a:lnTo>
                  <a:close/>
                </a:path>
                <a:path w="407670" h="406400">
                  <a:moveTo>
                    <a:pt x="302209" y="170179"/>
                  </a:moveTo>
                  <a:lnTo>
                    <a:pt x="286105" y="170179"/>
                  </a:lnTo>
                  <a:lnTo>
                    <a:pt x="291871" y="172720"/>
                  </a:lnTo>
                  <a:lnTo>
                    <a:pt x="298500" y="173990"/>
                  </a:lnTo>
                  <a:lnTo>
                    <a:pt x="306158" y="176529"/>
                  </a:lnTo>
                  <a:lnTo>
                    <a:pt x="313481" y="179070"/>
                  </a:lnTo>
                  <a:lnTo>
                    <a:pt x="319203" y="184150"/>
                  </a:lnTo>
                  <a:lnTo>
                    <a:pt x="322927" y="191770"/>
                  </a:lnTo>
                  <a:lnTo>
                    <a:pt x="324256" y="199390"/>
                  </a:lnTo>
                  <a:lnTo>
                    <a:pt x="324256" y="300990"/>
                  </a:lnTo>
                  <a:lnTo>
                    <a:pt x="292341" y="300990"/>
                  </a:lnTo>
                  <a:lnTo>
                    <a:pt x="292341" y="303530"/>
                  </a:lnTo>
                  <a:lnTo>
                    <a:pt x="293344" y="304800"/>
                  </a:lnTo>
                  <a:lnTo>
                    <a:pt x="324256" y="304800"/>
                  </a:lnTo>
                  <a:lnTo>
                    <a:pt x="324256" y="317500"/>
                  </a:lnTo>
                  <a:lnTo>
                    <a:pt x="328764" y="317500"/>
                  </a:lnTo>
                  <a:lnTo>
                    <a:pt x="328764" y="293370"/>
                  </a:lnTo>
                  <a:lnTo>
                    <a:pt x="386897" y="293370"/>
                  </a:lnTo>
                  <a:lnTo>
                    <a:pt x="388252" y="289560"/>
                  </a:lnTo>
                  <a:lnTo>
                    <a:pt x="328764" y="289560"/>
                  </a:lnTo>
                  <a:lnTo>
                    <a:pt x="328764" y="199390"/>
                  </a:lnTo>
                  <a:lnTo>
                    <a:pt x="327183" y="190500"/>
                  </a:lnTo>
                  <a:lnTo>
                    <a:pt x="322754" y="181610"/>
                  </a:lnTo>
                  <a:lnTo>
                    <a:pt x="315949" y="175260"/>
                  </a:lnTo>
                  <a:lnTo>
                    <a:pt x="307238" y="171450"/>
                  </a:lnTo>
                  <a:lnTo>
                    <a:pt x="302209" y="170179"/>
                  </a:lnTo>
                  <a:close/>
                </a:path>
                <a:path w="407670" h="406400">
                  <a:moveTo>
                    <a:pt x="138734" y="58420"/>
                  </a:moveTo>
                  <a:lnTo>
                    <a:pt x="134213" y="58420"/>
                  </a:lnTo>
                  <a:lnTo>
                    <a:pt x="134391" y="68579"/>
                  </a:lnTo>
                  <a:lnTo>
                    <a:pt x="148856" y="90170"/>
                  </a:lnTo>
                  <a:lnTo>
                    <a:pt x="151358" y="96520"/>
                  </a:lnTo>
                  <a:lnTo>
                    <a:pt x="154181" y="102870"/>
                  </a:lnTo>
                  <a:lnTo>
                    <a:pt x="156206" y="110489"/>
                  </a:lnTo>
                  <a:lnTo>
                    <a:pt x="157427" y="118110"/>
                  </a:lnTo>
                  <a:lnTo>
                    <a:pt x="157835" y="127000"/>
                  </a:lnTo>
                  <a:lnTo>
                    <a:pt x="157835" y="171450"/>
                  </a:lnTo>
                  <a:lnTo>
                    <a:pt x="156463" y="171450"/>
                  </a:lnTo>
                  <a:lnTo>
                    <a:pt x="147746" y="175260"/>
                  </a:lnTo>
                  <a:lnTo>
                    <a:pt x="140936" y="181610"/>
                  </a:lnTo>
                  <a:lnTo>
                    <a:pt x="136506" y="190500"/>
                  </a:lnTo>
                  <a:lnTo>
                    <a:pt x="134924" y="199390"/>
                  </a:lnTo>
                  <a:lnTo>
                    <a:pt x="134924" y="275590"/>
                  </a:lnTo>
                  <a:lnTo>
                    <a:pt x="105994" y="298450"/>
                  </a:lnTo>
                  <a:lnTo>
                    <a:pt x="123482" y="298450"/>
                  </a:lnTo>
                  <a:lnTo>
                    <a:pt x="134924" y="289560"/>
                  </a:lnTo>
                  <a:lnTo>
                    <a:pt x="139433" y="289560"/>
                  </a:lnTo>
                  <a:lnTo>
                    <a:pt x="139433" y="285750"/>
                  </a:lnTo>
                  <a:lnTo>
                    <a:pt x="157035" y="271780"/>
                  </a:lnTo>
                  <a:lnTo>
                    <a:pt x="139433" y="271780"/>
                  </a:lnTo>
                  <a:lnTo>
                    <a:pt x="139433" y="199390"/>
                  </a:lnTo>
                  <a:lnTo>
                    <a:pt x="140762" y="191770"/>
                  </a:lnTo>
                  <a:lnTo>
                    <a:pt x="144487" y="184150"/>
                  </a:lnTo>
                  <a:lnTo>
                    <a:pt x="150213" y="179070"/>
                  </a:lnTo>
                  <a:lnTo>
                    <a:pt x="157543" y="176529"/>
                  </a:lnTo>
                  <a:lnTo>
                    <a:pt x="176797" y="170179"/>
                  </a:lnTo>
                  <a:lnTo>
                    <a:pt x="162344" y="170179"/>
                  </a:lnTo>
                  <a:lnTo>
                    <a:pt x="162344" y="127000"/>
                  </a:lnTo>
                  <a:lnTo>
                    <a:pt x="161911" y="118110"/>
                  </a:lnTo>
                  <a:lnTo>
                    <a:pt x="142455" y="72389"/>
                  </a:lnTo>
                  <a:lnTo>
                    <a:pt x="138925" y="67310"/>
                  </a:lnTo>
                  <a:lnTo>
                    <a:pt x="138734" y="58420"/>
                  </a:lnTo>
                  <a:close/>
                </a:path>
                <a:path w="407670" h="406400">
                  <a:moveTo>
                    <a:pt x="139433" y="289560"/>
                  </a:moveTo>
                  <a:lnTo>
                    <a:pt x="134924" y="289560"/>
                  </a:lnTo>
                  <a:lnTo>
                    <a:pt x="134924" y="298450"/>
                  </a:lnTo>
                  <a:lnTo>
                    <a:pt x="139433" y="298450"/>
                  </a:lnTo>
                  <a:lnTo>
                    <a:pt x="139433" y="289560"/>
                  </a:lnTo>
                  <a:close/>
                </a:path>
                <a:path w="407670" h="406400">
                  <a:moveTo>
                    <a:pt x="101079" y="58420"/>
                  </a:moveTo>
                  <a:lnTo>
                    <a:pt x="96558" y="58420"/>
                  </a:lnTo>
                  <a:lnTo>
                    <a:pt x="96367" y="68579"/>
                  </a:lnTo>
                  <a:lnTo>
                    <a:pt x="92824" y="73660"/>
                  </a:lnTo>
                  <a:lnTo>
                    <a:pt x="74674" y="110489"/>
                  </a:lnTo>
                  <a:lnTo>
                    <a:pt x="72948" y="289560"/>
                  </a:lnTo>
                  <a:lnTo>
                    <a:pt x="77457" y="289560"/>
                  </a:lnTo>
                  <a:lnTo>
                    <a:pt x="77515" y="127000"/>
                  </a:lnTo>
                  <a:lnTo>
                    <a:pt x="77865" y="119379"/>
                  </a:lnTo>
                  <a:lnTo>
                    <a:pt x="100901" y="69850"/>
                  </a:lnTo>
                  <a:lnTo>
                    <a:pt x="101079" y="58420"/>
                  </a:lnTo>
                  <a:close/>
                </a:path>
                <a:path w="407670" h="406400">
                  <a:moveTo>
                    <a:pt x="381914" y="105410"/>
                  </a:moveTo>
                  <a:lnTo>
                    <a:pt x="368045" y="105410"/>
                  </a:lnTo>
                  <a:lnTo>
                    <a:pt x="379433" y="128270"/>
                  </a:lnTo>
                  <a:lnTo>
                    <a:pt x="387867" y="152400"/>
                  </a:lnTo>
                  <a:lnTo>
                    <a:pt x="393106" y="176529"/>
                  </a:lnTo>
                  <a:lnTo>
                    <a:pt x="394735" y="200660"/>
                  </a:lnTo>
                  <a:lnTo>
                    <a:pt x="394831" y="204470"/>
                  </a:lnTo>
                  <a:lnTo>
                    <a:pt x="393553" y="226060"/>
                  </a:lnTo>
                  <a:lnTo>
                    <a:pt x="389601" y="247650"/>
                  </a:lnTo>
                  <a:lnTo>
                    <a:pt x="383205" y="269240"/>
                  </a:lnTo>
                  <a:lnTo>
                    <a:pt x="374522" y="289560"/>
                  </a:lnTo>
                  <a:lnTo>
                    <a:pt x="388252" y="289560"/>
                  </a:lnTo>
                  <a:lnTo>
                    <a:pt x="402252" y="250190"/>
                  </a:lnTo>
                  <a:lnTo>
                    <a:pt x="407644" y="203200"/>
                  </a:lnTo>
                  <a:lnTo>
                    <a:pt x="402252" y="156210"/>
                  </a:lnTo>
                  <a:lnTo>
                    <a:pt x="386897" y="113029"/>
                  </a:lnTo>
                  <a:lnTo>
                    <a:pt x="381914" y="105410"/>
                  </a:lnTo>
                  <a:close/>
                </a:path>
                <a:path w="407670" h="406400">
                  <a:moveTo>
                    <a:pt x="190952" y="248920"/>
                  </a:moveTo>
                  <a:lnTo>
                    <a:pt x="185839" y="248920"/>
                  </a:lnTo>
                  <a:lnTo>
                    <a:pt x="192714" y="261620"/>
                  </a:lnTo>
                  <a:lnTo>
                    <a:pt x="203122" y="271780"/>
                  </a:lnTo>
                  <a:lnTo>
                    <a:pt x="216280" y="279400"/>
                  </a:lnTo>
                  <a:lnTo>
                    <a:pt x="231406" y="281940"/>
                  </a:lnTo>
                  <a:lnTo>
                    <a:pt x="250117" y="278130"/>
                  </a:lnTo>
                  <a:lnTo>
                    <a:pt x="252030" y="276860"/>
                  </a:lnTo>
                  <a:lnTo>
                    <a:pt x="231406" y="276860"/>
                  </a:lnTo>
                  <a:lnTo>
                    <a:pt x="217319" y="274320"/>
                  </a:lnTo>
                  <a:lnTo>
                    <a:pt x="205141" y="267970"/>
                  </a:lnTo>
                  <a:lnTo>
                    <a:pt x="195646" y="257810"/>
                  </a:lnTo>
                  <a:lnTo>
                    <a:pt x="190952" y="248920"/>
                  </a:lnTo>
                  <a:close/>
                </a:path>
                <a:path w="407670" h="406400">
                  <a:moveTo>
                    <a:pt x="224019" y="223520"/>
                  </a:moveTo>
                  <a:lnTo>
                    <a:pt x="217944" y="223520"/>
                  </a:lnTo>
                  <a:lnTo>
                    <a:pt x="259841" y="265430"/>
                  </a:lnTo>
                  <a:lnTo>
                    <a:pt x="260172" y="266700"/>
                  </a:lnTo>
                  <a:lnTo>
                    <a:pt x="253984" y="270510"/>
                  </a:lnTo>
                  <a:lnTo>
                    <a:pt x="247037" y="274320"/>
                  </a:lnTo>
                  <a:lnTo>
                    <a:pt x="239466" y="276860"/>
                  </a:lnTo>
                  <a:lnTo>
                    <a:pt x="252030" y="276860"/>
                  </a:lnTo>
                  <a:lnTo>
                    <a:pt x="265415" y="267970"/>
                  </a:lnTo>
                  <a:lnTo>
                    <a:pt x="268856" y="262890"/>
                  </a:lnTo>
                  <a:lnTo>
                    <a:pt x="263055" y="262890"/>
                  </a:lnTo>
                  <a:lnTo>
                    <a:pt x="224019" y="223520"/>
                  </a:lnTo>
                  <a:close/>
                </a:path>
                <a:path w="407670" h="406400">
                  <a:moveTo>
                    <a:pt x="236575" y="185420"/>
                  </a:moveTo>
                  <a:lnTo>
                    <a:pt x="231406" y="185420"/>
                  </a:lnTo>
                  <a:lnTo>
                    <a:pt x="221692" y="186690"/>
                  </a:lnTo>
                  <a:lnTo>
                    <a:pt x="187005" y="214629"/>
                  </a:lnTo>
                  <a:lnTo>
                    <a:pt x="183273" y="233679"/>
                  </a:lnTo>
                  <a:lnTo>
                    <a:pt x="183273" y="234950"/>
                  </a:lnTo>
                  <a:lnTo>
                    <a:pt x="183426" y="237490"/>
                  </a:lnTo>
                  <a:lnTo>
                    <a:pt x="139433" y="271780"/>
                  </a:lnTo>
                  <a:lnTo>
                    <a:pt x="157035" y="271780"/>
                  </a:lnTo>
                  <a:lnTo>
                    <a:pt x="185839" y="248920"/>
                  </a:lnTo>
                  <a:lnTo>
                    <a:pt x="190952" y="248920"/>
                  </a:lnTo>
                  <a:lnTo>
                    <a:pt x="189610" y="246379"/>
                  </a:lnTo>
                  <a:lnTo>
                    <a:pt x="205351" y="233679"/>
                  </a:lnTo>
                  <a:lnTo>
                    <a:pt x="187782" y="233679"/>
                  </a:lnTo>
                  <a:lnTo>
                    <a:pt x="188546" y="224790"/>
                  </a:lnTo>
                  <a:lnTo>
                    <a:pt x="190746" y="217170"/>
                  </a:lnTo>
                  <a:lnTo>
                    <a:pt x="194238" y="210820"/>
                  </a:lnTo>
                  <a:lnTo>
                    <a:pt x="198881" y="204470"/>
                  </a:lnTo>
                  <a:lnTo>
                    <a:pt x="205587" y="204470"/>
                  </a:lnTo>
                  <a:lnTo>
                    <a:pt x="202044" y="200660"/>
                  </a:lnTo>
                  <a:lnTo>
                    <a:pt x="208316" y="196850"/>
                  </a:lnTo>
                  <a:lnTo>
                    <a:pt x="215396" y="193040"/>
                  </a:lnTo>
                  <a:lnTo>
                    <a:pt x="223141" y="190500"/>
                  </a:lnTo>
                  <a:lnTo>
                    <a:pt x="231406" y="189229"/>
                  </a:lnTo>
                  <a:lnTo>
                    <a:pt x="261986" y="189229"/>
                  </a:lnTo>
                  <a:lnTo>
                    <a:pt x="263594" y="187960"/>
                  </a:lnTo>
                  <a:lnTo>
                    <a:pt x="246240" y="187960"/>
                  </a:lnTo>
                  <a:lnTo>
                    <a:pt x="241566" y="186690"/>
                  </a:lnTo>
                  <a:lnTo>
                    <a:pt x="236575" y="185420"/>
                  </a:lnTo>
                  <a:close/>
                </a:path>
                <a:path w="407670" h="406400">
                  <a:moveTo>
                    <a:pt x="260216" y="195579"/>
                  </a:moveTo>
                  <a:lnTo>
                    <a:pt x="253390" y="195579"/>
                  </a:lnTo>
                  <a:lnTo>
                    <a:pt x="262226" y="203200"/>
                  </a:lnTo>
                  <a:lnTo>
                    <a:pt x="269059" y="212090"/>
                  </a:lnTo>
                  <a:lnTo>
                    <a:pt x="273467" y="222250"/>
                  </a:lnTo>
                  <a:lnTo>
                    <a:pt x="275031" y="233679"/>
                  </a:lnTo>
                  <a:lnTo>
                    <a:pt x="274216" y="241300"/>
                  </a:lnTo>
                  <a:lnTo>
                    <a:pt x="271875" y="250190"/>
                  </a:lnTo>
                  <a:lnTo>
                    <a:pt x="268162" y="256540"/>
                  </a:lnTo>
                  <a:lnTo>
                    <a:pt x="263232" y="262890"/>
                  </a:lnTo>
                  <a:lnTo>
                    <a:pt x="268856" y="262890"/>
                  </a:lnTo>
                  <a:lnTo>
                    <a:pt x="275739" y="252729"/>
                  </a:lnTo>
                  <a:lnTo>
                    <a:pt x="279526" y="233679"/>
                  </a:lnTo>
                  <a:lnTo>
                    <a:pt x="277922" y="220979"/>
                  </a:lnTo>
                  <a:lnTo>
                    <a:pt x="273383" y="209550"/>
                  </a:lnTo>
                  <a:lnTo>
                    <a:pt x="266325" y="200660"/>
                  </a:lnTo>
                  <a:lnTo>
                    <a:pt x="260216" y="195579"/>
                  </a:lnTo>
                  <a:close/>
                </a:path>
                <a:path w="407670" h="406400">
                  <a:moveTo>
                    <a:pt x="205587" y="204470"/>
                  </a:moveTo>
                  <a:lnTo>
                    <a:pt x="198881" y="204470"/>
                  </a:lnTo>
                  <a:lnTo>
                    <a:pt x="210286" y="215900"/>
                  </a:lnTo>
                  <a:lnTo>
                    <a:pt x="187782" y="233679"/>
                  </a:lnTo>
                  <a:lnTo>
                    <a:pt x="205351" y="233679"/>
                  </a:lnTo>
                  <a:lnTo>
                    <a:pt x="217944" y="223520"/>
                  </a:lnTo>
                  <a:lnTo>
                    <a:pt x="224019" y="223520"/>
                  </a:lnTo>
                  <a:lnTo>
                    <a:pt x="221500" y="220979"/>
                  </a:lnTo>
                  <a:lnTo>
                    <a:pt x="231067" y="213360"/>
                  </a:lnTo>
                  <a:lnTo>
                    <a:pt x="213855" y="213360"/>
                  </a:lnTo>
                  <a:lnTo>
                    <a:pt x="205587" y="204470"/>
                  </a:lnTo>
                  <a:close/>
                </a:path>
                <a:path w="407670" h="406400">
                  <a:moveTo>
                    <a:pt x="261986" y="189229"/>
                  </a:moveTo>
                  <a:lnTo>
                    <a:pt x="235013" y="189229"/>
                  </a:lnTo>
                  <a:lnTo>
                    <a:pt x="238518" y="190500"/>
                  </a:lnTo>
                  <a:lnTo>
                    <a:pt x="241871" y="190500"/>
                  </a:lnTo>
                  <a:lnTo>
                    <a:pt x="213855" y="213360"/>
                  </a:lnTo>
                  <a:lnTo>
                    <a:pt x="231067" y="213360"/>
                  </a:lnTo>
                  <a:lnTo>
                    <a:pt x="253390" y="195579"/>
                  </a:lnTo>
                  <a:lnTo>
                    <a:pt x="260216" y="195579"/>
                  </a:lnTo>
                  <a:lnTo>
                    <a:pt x="257162" y="193040"/>
                  </a:lnTo>
                  <a:lnTo>
                    <a:pt x="261986" y="189229"/>
                  </a:lnTo>
                  <a:close/>
                </a:path>
                <a:path w="407670" h="406400">
                  <a:moveTo>
                    <a:pt x="254977" y="134620"/>
                  </a:moveTo>
                  <a:lnTo>
                    <a:pt x="250456" y="134620"/>
                  </a:lnTo>
                  <a:lnTo>
                    <a:pt x="252049" y="142240"/>
                  </a:lnTo>
                  <a:lnTo>
                    <a:pt x="256185" y="149860"/>
                  </a:lnTo>
                  <a:lnTo>
                    <a:pt x="263592" y="157479"/>
                  </a:lnTo>
                  <a:lnTo>
                    <a:pt x="274993" y="165100"/>
                  </a:lnTo>
                  <a:lnTo>
                    <a:pt x="246240" y="187960"/>
                  </a:lnTo>
                  <a:lnTo>
                    <a:pt x="263594" y="187960"/>
                  </a:lnTo>
                  <a:lnTo>
                    <a:pt x="286105" y="170179"/>
                  </a:lnTo>
                  <a:lnTo>
                    <a:pt x="302209" y="170179"/>
                  </a:lnTo>
                  <a:lnTo>
                    <a:pt x="296290" y="168910"/>
                  </a:lnTo>
                  <a:lnTo>
                    <a:pt x="290296" y="166370"/>
                  </a:lnTo>
                  <a:lnTo>
                    <a:pt x="295146" y="162560"/>
                  </a:lnTo>
                  <a:lnTo>
                    <a:pt x="278980" y="162560"/>
                  </a:lnTo>
                  <a:lnTo>
                    <a:pt x="270192" y="156210"/>
                  </a:lnTo>
                  <a:lnTo>
                    <a:pt x="262793" y="151129"/>
                  </a:lnTo>
                  <a:lnTo>
                    <a:pt x="257487" y="143510"/>
                  </a:lnTo>
                  <a:lnTo>
                    <a:pt x="254977" y="134620"/>
                  </a:lnTo>
                  <a:close/>
                </a:path>
                <a:path w="407670" h="406400">
                  <a:moveTo>
                    <a:pt x="213232" y="134620"/>
                  </a:moveTo>
                  <a:lnTo>
                    <a:pt x="208711" y="134620"/>
                  </a:lnTo>
                  <a:lnTo>
                    <a:pt x="203340" y="147320"/>
                  </a:lnTo>
                  <a:lnTo>
                    <a:pt x="191914" y="157479"/>
                  </a:lnTo>
                  <a:lnTo>
                    <a:pt x="177295" y="165100"/>
                  </a:lnTo>
                  <a:lnTo>
                    <a:pt x="162344" y="170179"/>
                  </a:lnTo>
                  <a:lnTo>
                    <a:pt x="176797" y="170179"/>
                  </a:lnTo>
                  <a:lnTo>
                    <a:pt x="184499" y="167640"/>
                  </a:lnTo>
                  <a:lnTo>
                    <a:pt x="201347" y="156210"/>
                  </a:lnTo>
                  <a:lnTo>
                    <a:pt x="210216" y="146050"/>
                  </a:lnTo>
                  <a:lnTo>
                    <a:pt x="213232" y="134620"/>
                  </a:lnTo>
                  <a:close/>
                </a:path>
                <a:path w="407670" h="406400">
                  <a:moveTo>
                    <a:pt x="203822" y="0"/>
                  </a:moveTo>
                  <a:lnTo>
                    <a:pt x="184505" y="0"/>
                  </a:lnTo>
                  <a:lnTo>
                    <a:pt x="181876" y="3810"/>
                  </a:lnTo>
                  <a:lnTo>
                    <a:pt x="182422" y="10160"/>
                  </a:lnTo>
                  <a:lnTo>
                    <a:pt x="185470" y="12700"/>
                  </a:lnTo>
                  <a:lnTo>
                    <a:pt x="203822" y="12700"/>
                  </a:lnTo>
                  <a:lnTo>
                    <a:pt x="251572" y="17779"/>
                  </a:lnTo>
                  <a:lnTo>
                    <a:pt x="294922" y="35560"/>
                  </a:lnTo>
                  <a:lnTo>
                    <a:pt x="332352" y="62229"/>
                  </a:lnTo>
                  <a:lnTo>
                    <a:pt x="362343" y="96520"/>
                  </a:lnTo>
                  <a:lnTo>
                    <a:pt x="361568" y="96520"/>
                  </a:lnTo>
                  <a:lnTo>
                    <a:pt x="278980" y="162560"/>
                  </a:lnTo>
                  <a:lnTo>
                    <a:pt x="295146" y="162560"/>
                  </a:lnTo>
                  <a:lnTo>
                    <a:pt x="367893" y="105410"/>
                  </a:lnTo>
                  <a:lnTo>
                    <a:pt x="381914" y="105410"/>
                  </a:lnTo>
                  <a:lnTo>
                    <a:pt x="362812" y="76200"/>
                  </a:lnTo>
                  <a:lnTo>
                    <a:pt x="331230" y="44450"/>
                  </a:lnTo>
                  <a:lnTo>
                    <a:pt x="293382" y="20320"/>
                  </a:lnTo>
                  <a:lnTo>
                    <a:pt x="250502" y="5079"/>
                  </a:lnTo>
                  <a:lnTo>
                    <a:pt x="203822" y="0"/>
                  </a:lnTo>
                  <a:close/>
                </a:path>
                <a:path w="407670" h="406400">
                  <a:moveTo>
                    <a:pt x="277977" y="83820"/>
                  </a:moveTo>
                  <a:lnTo>
                    <a:pt x="185712" y="83820"/>
                  </a:lnTo>
                  <a:lnTo>
                    <a:pt x="184708" y="85089"/>
                  </a:lnTo>
                  <a:lnTo>
                    <a:pt x="184708" y="133350"/>
                  </a:lnTo>
                  <a:lnTo>
                    <a:pt x="185712" y="134620"/>
                  </a:lnTo>
                  <a:lnTo>
                    <a:pt x="277977" y="134620"/>
                  </a:lnTo>
                  <a:lnTo>
                    <a:pt x="278993" y="133350"/>
                  </a:lnTo>
                  <a:lnTo>
                    <a:pt x="278993" y="130810"/>
                  </a:lnTo>
                  <a:lnTo>
                    <a:pt x="189204" y="130810"/>
                  </a:lnTo>
                  <a:lnTo>
                    <a:pt x="189204" y="121920"/>
                  </a:lnTo>
                  <a:lnTo>
                    <a:pt x="216319" y="121920"/>
                  </a:lnTo>
                  <a:lnTo>
                    <a:pt x="216319" y="119379"/>
                  </a:lnTo>
                  <a:lnTo>
                    <a:pt x="215303" y="118110"/>
                  </a:lnTo>
                  <a:lnTo>
                    <a:pt x="189204" y="118110"/>
                  </a:lnTo>
                  <a:lnTo>
                    <a:pt x="189204" y="100329"/>
                  </a:lnTo>
                  <a:lnTo>
                    <a:pt x="278993" y="100329"/>
                  </a:lnTo>
                  <a:lnTo>
                    <a:pt x="278993" y="95250"/>
                  </a:lnTo>
                  <a:lnTo>
                    <a:pt x="189204" y="95250"/>
                  </a:lnTo>
                  <a:lnTo>
                    <a:pt x="189204" y="87629"/>
                  </a:lnTo>
                  <a:lnTo>
                    <a:pt x="278993" y="87629"/>
                  </a:lnTo>
                  <a:lnTo>
                    <a:pt x="278993" y="85089"/>
                  </a:lnTo>
                  <a:lnTo>
                    <a:pt x="277977" y="83820"/>
                  </a:lnTo>
                  <a:close/>
                </a:path>
                <a:path w="407670" h="406400">
                  <a:moveTo>
                    <a:pt x="278993" y="100329"/>
                  </a:moveTo>
                  <a:lnTo>
                    <a:pt x="274485" y="100329"/>
                  </a:lnTo>
                  <a:lnTo>
                    <a:pt x="274485" y="130810"/>
                  </a:lnTo>
                  <a:lnTo>
                    <a:pt x="278993" y="130810"/>
                  </a:lnTo>
                  <a:lnTo>
                    <a:pt x="278993" y="100329"/>
                  </a:lnTo>
                  <a:close/>
                </a:path>
                <a:path w="407670" h="406400">
                  <a:moveTo>
                    <a:pt x="278993" y="87629"/>
                  </a:moveTo>
                  <a:lnTo>
                    <a:pt x="274485" y="87629"/>
                  </a:lnTo>
                  <a:lnTo>
                    <a:pt x="274485" y="95250"/>
                  </a:lnTo>
                  <a:lnTo>
                    <a:pt x="278993" y="95250"/>
                  </a:lnTo>
                  <a:lnTo>
                    <a:pt x="278993" y="87629"/>
                  </a:lnTo>
                  <a:close/>
                </a:path>
                <a:path w="407670" h="406400">
                  <a:moveTo>
                    <a:pt x="150660" y="20320"/>
                  </a:moveTo>
                  <a:lnTo>
                    <a:pt x="84112" y="20320"/>
                  </a:lnTo>
                  <a:lnTo>
                    <a:pt x="83096" y="21589"/>
                  </a:lnTo>
                  <a:lnTo>
                    <a:pt x="83096" y="58420"/>
                  </a:lnTo>
                  <a:lnTo>
                    <a:pt x="151663" y="58420"/>
                  </a:lnTo>
                  <a:lnTo>
                    <a:pt x="151663" y="54610"/>
                  </a:lnTo>
                  <a:lnTo>
                    <a:pt x="87604" y="54610"/>
                  </a:lnTo>
                  <a:lnTo>
                    <a:pt x="87604" y="48260"/>
                  </a:lnTo>
                  <a:lnTo>
                    <a:pt x="107657" y="48260"/>
                  </a:lnTo>
                  <a:lnTo>
                    <a:pt x="108673" y="46989"/>
                  </a:lnTo>
                  <a:lnTo>
                    <a:pt x="108673" y="44450"/>
                  </a:lnTo>
                  <a:lnTo>
                    <a:pt x="87604" y="44450"/>
                  </a:lnTo>
                  <a:lnTo>
                    <a:pt x="87604" y="35560"/>
                  </a:lnTo>
                  <a:lnTo>
                    <a:pt x="151663" y="35560"/>
                  </a:lnTo>
                  <a:lnTo>
                    <a:pt x="151663" y="30479"/>
                  </a:lnTo>
                  <a:lnTo>
                    <a:pt x="87604" y="30479"/>
                  </a:lnTo>
                  <a:lnTo>
                    <a:pt x="87604" y="25400"/>
                  </a:lnTo>
                  <a:lnTo>
                    <a:pt x="151663" y="25400"/>
                  </a:lnTo>
                  <a:lnTo>
                    <a:pt x="151663" y="21589"/>
                  </a:lnTo>
                  <a:lnTo>
                    <a:pt x="150660" y="20320"/>
                  </a:lnTo>
                  <a:close/>
                </a:path>
                <a:path w="407670" h="406400">
                  <a:moveTo>
                    <a:pt x="151663" y="35560"/>
                  </a:moveTo>
                  <a:lnTo>
                    <a:pt x="147167" y="35560"/>
                  </a:lnTo>
                  <a:lnTo>
                    <a:pt x="147167" y="54610"/>
                  </a:lnTo>
                  <a:lnTo>
                    <a:pt x="151663" y="54610"/>
                  </a:lnTo>
                  <a:lnTo>
                    <a:pt x="151663" y="35560"/>
                  </a:lnTo>
                  <a:close/>
                </a:path>
                <a:path w="407670" h="406400">
                  <a:moveTo>
                    <a:pt x="151663" y="25400"/>
                  </a:moveTo>
                  <a:lnTo>
                    <a:pt x="147167" y="25400"/>
                  </a:lnTo>
                  <a:lnTo>
                    <a:pt x="147167" y="30479"/>
                  </a:lnTo>
                  <a:lnTo>
                    <a:pt x="151663" y="30479"/>
                  </a:lnTo>
                  <a:lnTo>
                    <a:pt x="151663" y="25400"/>
                  </a:lnTo>
                  <a:close/>
                </a:path>
              </a:pathLst>
            </a:custGeom>
            <a:solidFill>
              <a:srgbClr val="5C5E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 txBox="1"/>
            <p:nvPr/>
          </p:nvSpPr>
          <p:spPr>
            <a:xfrm>
              <a:off x="7709269" y="4745232"/>
              <a:ext cx="574675" cy="209550"/>
            </a:xfrm>
            <a:prstGeom prst="rect">
              <a:avLst/>
            </a:prstGeom>
          </p:spPr>
          <p:txBody>
            <a:bodyPr vert="horz" wrap="square" lIns="0" tIns="22225" rIns="0" bIns="0" rtlCol="0">
              <a:spAutoFit/>
            </a:bodyPr>
            <a:lstStyle/>
            <a:p>
              <a:pPr marL="60960" marR="5080" indent="-48895">
                <a:lnSpc>
                  <a:spcPts val="690"/>
                </a:lnSpc>
                <a:spcBef>
                  <a:spcPts val="175"/>
                </a:spcBef>
              </a:pPr>
              <a:r>
                <a:rPr sz="600" spc="10" dirty="0">
                  <a:solidFill>
                    <a:srgbClr val="61666A"/>
                  </a:solidFill>
                  <a:latin typeface="Arial"/>
                  <a:cs typeface="Arial"/>
                </a:rPr>
                <a:t>Без</a:t>
              </a:r>
              <a:r>
                <a:rPr sz="600" spc="-75" dirty="0">
                  <a:solidFill>
                    <a:srgbClr val="61666A"/>
                  </a:solidFill>
                  <a:latin typeface="Arial"/>
                  <a:cs typeface="Arial"/>
                </a:rPr>
                <a:t> </a:t>
              </a:r>
              <a:r>
                <a:rPr sz="600" spc="10" dirty="0">
                  <a:solidFill>
                    <a:srgbClr val="61666A"/>
                  </a:solidFill>
                  <a:latin typeface="Arial"/>
                  <a:cs typeface="Arial"/>
                </a:rPr>
                <a:t>парабенов  </a:t>
              </a:r>
              <a:r>
                <a:rPr sz="600" spc="15" dirty="0">
                  <a:solidFill>
                    <a:srgbClr val="61666A"/>
                  </a:solidFill>
                  <a:latin typeface="Arial"/>
                  <a:cs typeface="Arial"/>
                </a:rPr>
                <a:t>и</a:t>
              </a:r>
              <a:r>
                <a:rPr sz="600" spc="-30" dirty="0">
                  <a:solidFill>
                    <a:srgbClr val="61666A"/>
                  </a:solidFill>
                  <a:latin typeface="Arial"/>
                  <a:cs typeface="Arial"/>
                </a:rPr>
                <a:t> </a:t>
              </a:r>
              <a:r>
                <a:rPr sz="600" spc="10" dirty="0">
                  <a:solidFill>
                    <a:srgbClr val="61666A"/>
                  </a:solidFill>
                  <a:latin typeface="Arial"/>
                  <a:cs typeface="Arial"/>
                </a:rPr>
                <a:t>силиконов</a:t>
              </a:r>
              <a:endParaRPr sz="60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22648" y="4544364"/>
            <a:ext cx="1298707" cy="446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2290" y="148341"/>
            <a:ext cx="9144000" cy="4366895"/>
            <a:chOff x="0" y="130911"/>
            <a:chExt cx="9144000" cy="4366895"/>
          </a:xfrm>
        </p:grpSpPr>
        <p:sp>
          <p:nvSpPr>
            <p:cNvPr id="4" name="object 4"/>
            <p:cNvSpPr/>
            <p:nvPr/>
          </p:nvSpPr>
          <p:spPr>
            <a:xfrm>
              <a:off x="0" y="130911"/>
              <a:ext cx="9144000" cy="436667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89202" y="130924"/>
              <a:ext cx="1255395" cy="1384935"/>
            </a:xfrm>
            <a:custGeom>
              <a:avLst/>
              <a:gdLst/>
              <a:ahLst/>
              <a:cxnLst/>
              <a:rect l="l" t="t" r="r" b="b"/>
              <a:pathLst>
                <a:path w="1255395" h="1384935">
                  <a:moveTo>
                    <a:pt x="1254798" y="0"/>
                  </a:moveTo>
                  <a:lnTo>
                    <a:pt x="0" y="0"/>
                  </a:lnTo>
                  <a:lnTo>
                    <a:pt x="0" y="316420"/>
                  </a:lnTo>
                  <a:lnTo>
                    <a:pt x="0" y="1384846"/>
                  </a:lnTo>
                  <a:lnTo>
                    <a:pt x="1254798" y="1384846"/>
                  </a:lnTo>
                  <a:lnTo>
                    <a:pt x="1254798" y="316420"/>
                  </a:lnTo>
                  <a:lnTo>
                    <a:pt x="1254798" y="0"/>
                  </a:lnTo>
                  <a:close/>
                </a:path>
              </a:pathLst>
            </a:custGeom>
            <a:solidFill>
              <a:srgbClr val="231F20">
                <a:alpha val="13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21497" y="130911"/>
              <a:ext cx="1122502" cy="159313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1906117"/>
              <a:ext cx="1198245" cy="2592070"/>
            </a:xfrm>
            <a:custGeom>
              <a:avLst/>
              <a:gdLst/>
              <a:ahLst/>
              <a:cxnLst/>
              <a:rect l="l" t="t" r="r" b="b"/>
              <a:pathLst>
                <a:path w="1198245" h="2592070">
                  <a:moveTo>
                    <a:pt x="1197952" y="0"/>
                  </a:moveTo>
                  <a:lnTo>
                    <a:pt x="0" y="0"/>
                  </a:lnTo>
                  <a:lnTo>
                    <a:pt x="0" y="2275027"/>
                  </a:lnTo>
                  <a:lnTo>
                    <a:pt x="0" y="2591473"/>
                  </a:lnTo>
                  <a:lnTo>
                    <a:pt x="1197952" y="2591473"/>
                  </a:lnTo>
                  <a:lnTo>
                    <a:pt x="1197952" y="2275027"/>
                  </a:lnTo>
                  <a:lnTo>
                    <a:pt x="1197952" y="0"/>
                  </a:lnTo>
                  <a:close/>
                </a:path>
              </a:pathLst>
            </a:custGeom>
            <a:solidFill>
              <a:srgbClr val="231F20">
                <a:alpha val="13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1443240"/>
              <a:ext cx="1744607" cy="305435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829301" y="2761386"/>
              <a:ext cx="3314698" cy="173620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214440" y="3171736"/>
              <a:ext cx="2917190" cy="1325880"/>
            </a:xfrm>
            <a:custGeom>
              <a:avLst/>
              <a:gdLst/>
              <a:ahLst/>
              <a:cxnLst/>
              <a:rect l="l" t="t" r="r" b="b"/>
              <a:pathLst>
                <a:path w="2917190" h="1325879">
                  <a:moveTo>
                    <a:pt x="2916923" y="0"/>
                  </a:moveTo>
                  <a:lnTo>
                    <a:pt x="0" y="0"/>
                  </a:lnTo>
                  <a:lnTo>
                    <a:pt x="0" y="1009408"/>
                  </a:lnTo>
                  <a:lnTo>
                    <a:pt x="0" y="1325854"/>
                  </a:lnTo>
                  <a:lnTo>
                    <a:pt x="2916923" y="1325854"/>
                  </a:lnTo>
                  <a:lnTo>
                    <a:pt x="2916923" y="1009408"/>
                  </a:lnTo>
                  <a:lnTo>
                    <a:pt x="2916923" y="0"/>
                  </a:lnTo>
                  <a:close/>
                </a:path>
              </a:pathLst>
            </a:custGeom>
            <a:solidFill>
              <a:srgbClr val="231F20">
                <a:alpha val="13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829301" y="2761386"/>
              <a:ext cx="3314698" cy="173620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130911"/>
              <a:ext cx="1847938" cy="166192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130911"/>
              <a:ext cx="1150620" cy="1073785"/>
            </a:xfrm>
            <a:custGeom>
              <a:avLst/>
              <a:gdLst/>
              <a:ahLst/>
              <a:cxnLst/>
              <a:rect l="l" t="t" r="r" b="b"/>
              <a:pathLst>
                <a:path w="1150620" h="1073785">
                  <a:moveTo>
                    <a:pt x="1150467" y="0"/>
                  </a:moveTo>
                  <a:lnTo>
                    <a:pt x="0" y="0"/>
                  </a:lnTo>
                  <a:lnTo>
                    <a:pt x="0" y="316433"/>
                  </a:lnTo>
                  <a:lnTo>
                    <a:pt x="0" y="1073264"/>
                  </a:lnTo>
                  <a:lnTo>
                    <a:pt x="1150467" y="1073264"/>
                  </a:lnTo>
                  <a:lnTo>
                    <a:pt x="1150467" y="316433"/>
                  </a:lnTo>
                  <a:lnTo>
                    <a:pt x="1150467" y="0"/>
                  </a:lnTo>
                  <a:close/>
                </a:path>
              </a:pathLst>
            </a:custGeom>
            <a:solidFill>
              <a:srgbClr val="231F20">
                <a:alpha val="13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30911"/>
              <a:ext cx="1847938" cy="166192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49250" y="447344"/>
              <a:ext cx="8445500" cy="3733800"/>
            </a:xfrm>
            <a:custGeom>
              <a:avLst/>
              <a:gdLst/>
              <a:ahLst/>
              <a:cxnLst/>
              <a:rect l="l" t="t" r="r" b="b"/>
              <a:pathLst>
                <a:path w="8445500" h="3733800">
                  <a:moveTo>
                    <a:pt x="8445500" y="0"/>
                  </a:moveTo>
                  <a:lnTo>
                    <a:pt x="0" y="0"/>
                  </a:lnTo>
                  <a:lnTo>
                    <a:pt x="0" y="3733800"/>
                  </a:lnTo>
                  <a:lnTo>
                    <a:pt x="8445500" y="3733800"/>
                  </a:lnTo>
                  <a:lnTo>
                    <a:pt x="8445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87666" y="1750822"/>
              <a:ext cx="4042410" cy="1077595"/>
            </a:xfrm>
            <a:custGeom>
              <a:avLst/>
              <a:gdLst/>
              <a:ahLst/>
              <a:cxnLst/>
              <a:rect l="l" t="t" r="r" b="b"/>
              <a:pathLst>
                <a:path w="4042410" h="1077595">
                  <a:moveTo>
                    <a:pt x="951280" y="475640"/>
                  </a:moveTo>
                  <a:lnTo>
                    <a:pt x="948817" y="426999"/>
                  </a:lnTo>
                  <a:lnTo>
                    <a:pt x="941616" y="379780"/>
                  </a:lnTo>
                  <a:lnTo>
                    <a:pt x="929894" y="334200"/>
                  </a:lnTo>
                  <a:lnTo>
                    <a:pt x="913904" y="290499"/>
                  </a:lnTo>
                  <a:lnTo>
                    <a:pt x="893876" y="248920"/>
                  </a:lnTo>
                  <a:lnTo>
                    <a:pt x="870051" y="209702"/>
                  </a:lnTo>
                  <a:lnTo>
                    <a:pt x="842670" y="173088"/>
                  </a:lnTo>
                  <a:lnTo>
                    <a:pt x="811961" y="139306"/>
                  </a:lnTo>
                  <a:lnTo>
                    <a:pt x="778192" y="108610"/>
                  </a:lnTo>
                  <a:lnTo>
                    <a:pt x="741565" y="81229"/>
                  </a:lnTo>
                  <a:lnTo>
                    <a:pt x="702360" y="57404"/>
                  </a:lnTo>
                  <a:lnTo>
                    <a:pt x="660781" y="37376"/>
                  </a:lnTo>
                  <a:lnTo>
                    <a:pt x="617080" y="21374"/>
                  </a:lnTo>
                  <a:lnTo>
                    <a:pt x="571500" y="9664"/>
                  </a:lnTo>
                  <a:lnTo>
                    <a:pt x="524268" y="2451"/>
                  </a:lnTo>
                  <a:lnTo>
                    <a:pt x="475640" y="0"/>
                  </a:lnTo>
                  <a:lnTo>
                    <a:pt x="427012" y="2451"/>
                  </a:lnTo>
                  <a:lnTo>
                    <a:pt x="379780" y="9664"/>
                  </a:lnTo>
                  <a:lnTo>
                    <a:pt x="334200" y="21374"/>
                  </a:lnTo>
                  <a:lnTo>
                    <a:pt x="290499" y="37376"/>
                  </a:lnTo>
                  <a:lnTo>
                    <a:pt x="248920" y="57404"/>
                  </a:lnTo>
                  <a:lnTo>
                    <a:pt x="209702" y="81229"/>
                  </a:lnTo>
                  <a:lnTo>
                    <a:pt x="173088" y="108610"/>
                  </a:lnTo>
                  <a:lnTo>
                    <a:pt x="139306" y="139306"/>
                  </a:lnTo>
                  <a:lnTo>
                    <a:pt x="108610" y="173088"/>
                  </a:lnTo>
                  <a:lnTo>
                    <a:pt x="81229" y="209702"/>
                  </a:lnTo>
                  <a:lnTo>
                    <a:pt x="57404" y="248920"/>
                  </a:lnTo>
                  <a:lnTo>
                    <a:pt x="37376" y="290499"/>
                  </a:lnTo>
                  <a:lnTo>
                    <a:pt x="21386" y="334200"/>
                  </a:lnTo>
                  <a:lnTo>
                    <a:pt x="9664" y="379780"/>
                  </a:lnTo>
                  <a:lnTo>
                    <a:pt x="2451" y="426999"/>
                  </a:lnTo>
                  <a:lnTo>
                    <a:pt x="0" y="475640"/>
                  </a:lnTo>
                  <a:lnTo>
                    <a:pt x="2451" y="524268"/>
                  </a:lnTo>
                  <a:lnTo>
                    <a:pt x="9664" y="571500"/>
                  </a:lnTo>
                  <a:lnTo>
                    <a:pt x="21386" y="617080"/>
                  </a:lnTo>
                  <a:lnTo>
                    <a:pt x="37376" y="660781"/>
                  </a:lnTo>
                  <a:lnTo>
                    <a:pt x="57404" y="702348"/>
                  </a:lnTo>
                  <a:lnTo>
                    <a:pt x="81229" y="741565"/>
                  </a:lnTo>
                  <a:lnTo>
                    <a:pt x="108610" y="778192"/>
                  </a:lnTo>
                  <a:lnTo>
                    <a:pt x="139306" y="811961"/>
                  </a:lnTo>
                  <a:lnTo>
                    <a:pt x="173088" y="842657"/>
                  </a:lnTo>
                  <a:lnTo>
                    <a:pt x="209702" y="870038"/>
                  </a:lnTo>
                  <a:lnTo>
                    <a:pt x="248920" y="893864"/>
                  </a:lnTo>
                  <a:lnTo>
                    <a:pt x="290499" y="913904"/>
                  </a:lnTo>
                  <a:lnTo>
                    <a:pt x="334200" y="929894"/>
                  </a:lnTo>
                  <a:lnTo>
                    <a:pt x="379780" y="941616"/>
                  </a:lnTo>
                  <a:lnTo>
                    <a:pt x="427012" y="948817"/>
                  </a:lnTo>
                  <a:lnTo>
                    <a:pt x="475640" y="951280"/>
                  </a:lnTo>
                  <a:lnTo>
                    <a:pt x="524268" y="948817"/>
                  </a:lnTo>
                  <a:lnTo>
                    <a:pt x="571500" y="941616"/>
                  </a:lnTo>
                  <a:lnTo>
                    <a:pt x="617080" y="929894"/>
                  </a:lnTo>
                  <a:lnTo>
                    <a:pt x="660781" y="913904"/>
                  </a:lnTo>
                  <a:lnTo>
                    <a:pt x="702360" y="893864"/>
                  </a:lnTo>
                  <a:lnTo>
                    <a:pt x="741565" y="870038"/>
                  </a:lnTo>
                  <a:lnTo>
                    <a:pt x="778192" y="842657"/>
                  </a:lnTo>
                  <a:lnTo>
                    <a:pt x="811961" y="811961"/>
                  </a:lnTo>
                  <a:lnTo>
                    <a:pt x="842670" y="778192"/>
                  </a:lnTo>
                  <a:lnTo>
                    <a:pt x="870051" y="741565"/>
                  </a:lnTo>
                  <a:lnTo>
                    <a:pt x="893876" y="702348"/>
                  </a:lnTo>
                  <a:lnTo>
                    <a:pt x="913904" y="660781"/>
                  </a:lnTo>
                  <a:lnTo>
                    <a:pt x="929894" y="617080"/>
                  </a:lnTo>
                  <a:lnTo>
                    <a:pt x="941616" y="571500"/>
                  </a:lnTo>
                  <a:lnTo>
                    <a:pt x="948817" y="524268"/>
                  </a:lnTo>
                  <a:lnTo>
                    <a:pt x="951280" y="475640"/>
                  </a:lnTo>
                  <a:close/>
                </a:path>
                <a:path w="4042410" h="1077595">
                  <a:moveTo>
                    <a:pt x="4041952" y="601535"/>
                  </a:moveTo>
                  <a:lnTo>
                    <a:pt x="4039489" y="552894"/>
                  </a:lnTo>
                  <a:lnTo>
                    <a:pt x="4032288" y="505675"/>
                  </a:lnTo>
                  <a:lnTo>
                    <a:pt x="4020566" y="460095"/>
                  </a:lnTo>
                  <a:lnTo>
                    <a:pt x="4004564" y="416394"/>
                  </a:lnTo>
                  <a:lnTo>
                    <a:pt x="3984536" y="374815"/>
                  </a:lnTo>
                  <a:lnTo>
                    <a:pt x="3960711" y="335597"/>
                  </a:lnTo>
                  <a:lnTo>
                    <a:pt x="3933329" y="298983"/>
                  </a:lnTo>
                  <a:lnTo>
                    <a:pt x="3902633" y="265201"/>
                  </a:lnTo>
                  <a:lnTo>
                    <a:pt x="3868851" y="234505"/>
                  </a:lnTo>
                  <a:lnTo>
                    <a:pt x="3832237" y="207124"/>
                  </a:lnTo>
                  <a:lnTo>
                    <a:pt x="3793020" y="183299"/>
                  </a:lnTo>
                  <a:lnTo>
                    <a:pt x="3751440" y="163271"/>
                  </a:lnTo>
                  <a:lnTo>
                    <a:pt x="3707752" y="147269"/>
                  </a:lnTo>
                  <a:lnTo>
                    <a:pt x="3662159" y="135559"/>
                  </a:lnTo>
                  <a:lnTo>
                    <a:pt x="3614940" y="128346"/>
                  </a:lnTo>
                  <a:lnTo>
                    <a:pt x="3566312" y="125895"/>
                  </a:lnTo>
                  <a:lnTo>
                    <a:pt x="3517671" y="128346"/>
                  </a:lnTo>
                  <a:lnTo>
                    <a:pt x="3470452" y="135559"/>
                  </a:lnTo>
                  <a:lnTo>
                    <a:pt x="3424859" y="147269"/>
                  </a:lnTo>
                  <a:lnTo>
                    <a:pt x="3381171" y="163271"/>
                  </a:lnTo>
                  <a:lnTo>
                    <a:pt x="3339592" y="183299"/>
                  </a:lnTo>
                  <a:lnTo>
                    <a:pt x="3300374" y="207124"/>
                  </a:lnTo>
                  <a:lnTo>
                    <a:pt x="3263760" y="234505"/>
                  </a:lnTo>
                  <a:lnTo>
                    <a:pt x="3229978" y="265201"/>
                  </a:lnTo>
                  <a:lnTo>
                    <a:pt x="3199282" y="298983"/>
                  </a:lnTo>
                  <a:lnTo>
                    <a:pt x="3171901" y="335597"/>
                  </a:lnTo>
                  <a:lnTo>
                    <a:pt x="3148076" y="374815"/>
                  </a:lnTo>
                  <a:lnTo>
                    <a:pt x="3128048" y="416394"/>
                  </a:lnTo>
                  <a:lnTo>
                    <a:pt x="3112046" y="460095"/>
                  </a:lnTo>
                  <a:lnTo>
                    <a:pt x="3100324" y="505675"/>
                  </a:lnTo>
                  <a:lnTo>
                    <a:pt x="3093123" y="552894"/>
                  </a:lnTo>
                  <a:lnTo>
                    <a:pt x="3090672" y="601535"/>
                  </a:lnTo>
                  <a:lnTo>
                    <a:pt x="3093123" y="650163"/>
                  </a:lnTo>
                  <a:lnTo>
                    <a:pt x="3100324" y="697395"/>
                  </a:lnTo>
                  <a:lnTo>
                    <a:pt x="3112046" y="742975"/>
                  </a:lnTo>
                  <a:lnTo>
                    <a:pt x="3128048" y="786676"/>
                  </a:lnTo>
                  <a:lnTo>
                    <a:pt x="3148076" y="828243"/>
                  </a:lnTo>
                  <a:lnTo>
                    <a:pt x="3171901" y="867460"/>
                  </a:lnTo>
                  <a:lnTo>
                    <a:pt x="3199282" y="904087"/>
                  </a:lnTo>
                  <a:lnTo>
                    <a:pt x="3229978" y="937856"/>
                  </a:lnTo>
                  <a:lnTo>
                    <a:pt x="3263760" y="968552"/>
                  </a:lnTo>
                  <a:lnTo>
                    <a:pt x="3300374" y="995934"/>
                  </a:lnTo>
                  <a:lnTo>
                    <a:pt x="3339592" y="1019759"/>
                  </a:lnTo>
                  <a:lnTo>
                    <a:pt x="3381171" y="1039799"/>
                  </a:lnTo>
                  <a:lnTo>
                    <a:pt x="3424859" y="1055789"/>
                  </a:lnTo>
                  <a:lnTo>
                    <a:pt x="3470452" y="1067511"/>
                  </a:lnTo>
                  <a:lnTo>
                    <a:pt x="3517671" y="1074712"/>
                  </a:lnTo>
                  <a:lnTo>
                    <a:pt x="3566312" y="1077175"/>
                  </a:lnTo>
                  <a:lnTo>
                    <a:pt x="3614940" y="1074712"/>
                  </a:lnTo>
                  <a:lnTo>
                    <a:pt x="3662159" y="1067511"/>
                  </a:lnTo>
                  <a:lnTo>
                    <a:pt x="3707752" y="1055789"/>
                  </a:lnTo>
                  <a:lnTo>
                    <a:pt x="3751440" y="1039799"/>
                  </a:lnTo>
                  <a:lnTo>
                    <a:pt x="3793020" y="1019759"/>
                  </a:lnTo>
                  <a:lnTo>
                    <a:pt x="3832237" y="995934"/>
                  </a:lnTo>
                  <a:lnTo>
                    <a:pt x="3868851" y="968552"/>
                  </a:lnTo>
                  <a:lnTo>
                    <a:pt x="3902633" y="937856"/>
                  </a:lnTo>
                  <a:lnTo>
                    <a:pt x="3933329" y="904087"/>
                  </a:lnTo>
                  <a:lnTo>
                    <a:pt x="3960711" y="867460"/>
                  </a:lnTo>
                  <a:lnTo>
                    <a:pt x="3984536" y="828243"/>
                  </a:lnTo>
                  <a:lnTo>
                    <a:pt x="4004564" y="786676"/>
                  </a:lnTo>
                  <a:lnTo>
                    <a:pt x="4020566" y="742975"/>
                  </a:lnTo>
                  <a:lnTo>
                    <a:pt x="4032288" y="697395"/>
                  </a:lnTo>
                  <a:lnTo>
                    <a:pt x="4039489" y="650163"/>
                  </a:lnTo>
                  <a:lnTo>
                    <a:pt x="4041952" y="601535"/>
                  </a:lnTo>
                  <a:close/>
                </a:path>
              </a:pathLst>
            </a:custGeom>
            <a:solidFill>
              <a:srgbClr val="D9EF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38499" y="1792177"/>
              <a:ext cx="786130" cy="807085"/>
            </a:xfrm>
            <a:custGeom>
              <a:avLst/>
              <a:gdLst/>
              <a:ahLst/>
              <a:cxnLst/>
              <a:rect l="l" t="t" r="r" b="b"/>
              <a:pathLst>
                <a:path w="786130" h="807085">
                  <a:moveTo>
                    <a:pt x="372237" y="0"/>
                  </a:moveTo>
                  <a:lnTo>
                    <a:pt x="186118" y="82715"/>
                  </a:lnTo>
                  <a:lnTo>
                    <a:pt x="186118" y="286334"/>
                  </a:lnTo>
                  <a:lnTo>
                    <a:pt x="0" y="372236"/>
                  </a:lnTo>
                  <a:lnTo>
                    <a:pt x="0" y="620394"/>
                  </a:lnTo>
                  <a:lnTo>
                    <a:pt x="392912" y="806513"/>
                  </a:lnTo>
                  <a:lnTo>
                    <a:pt x="785837" y="620394"/>
                  </a:lnTo>
                  <a:lnTo>
                    <a:pt x="785837" y="372236"/>
                  </a:lnTo>
                  <a:lnTo>
                    <a:pt x="558355" y="271132"/>
                  </a:lnTo>
                  <a:lnTo>
                    <a:pt x="558355" y="82715"/>
                  </a:lnTo>
                  <a:lnTo>
                    <a:pt x="3722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77186" y="2619372"/>
              <a:ext cx="786130" cy="414020"/>
            </a:xfrm>
            <a:custGeom>
              <a:avLst/>
              <a:gdLst/>
              <a:ahLst/>
              <a:cxnLst/>
              <a:rect l="l" t="t" r="r" b="b"/>
              <a:pathLst>
                <a:path w="786130" h="414019">
                  <a:moveTo>
                    <a:pt x="392925" y="0"/>
                  </a:moveTo>
                  <a:lnTo>
                    <a:pt x="227482" y="144754"/>
                  </a:lnTo>
                  <a:lnTo>
                    <a:pt x="0" y="37007"/>
                  </a:lnTo>
                  <a:lnTo>
                    <a:pt x="0" y="227482"/>
                  </a:lnTo>
                  <a:lnTo>
                    <a:pt x="392925" y="413600"/>
                  </a:lnTo>
                  <a:lnTo>
                    <a:pt x="785850" y="227482"/>
                  </a:lnTo>
                  <a:lnTo>
                    <a:pt x="785850" y="37007"/>
                  </a:lnTo>
                  <a:lnTo>
                    <a:pt x="558368" y="144754"/>
                  </a:lnTo>
                  <a:lnTo>
                    <a:pt x="392925" y="0"/>
                  </a:lnTo>
                  <a:close/>
                </a:path>
              </a:pathLst>
            </a:custGeom>
            <a:solidFill>
              <a:srgbClr val="D9EF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11750" y="2412569"/>
              <a:ext cx="558800" cy="351790"/>
            </a:xfrm>
            <a:custGeom>
              <a:avLst/>
              <a:gdLst/>
              <a:ahLst/>
              <a:cxnLst/>
              <a:rect l="l" t="t" r="r" b="b"/>
              <a:pathLst>
                <a:path w="558800" h="351789">
                  <a:moveTo>
                    <a:pt x="165442" y="0"/>
                  </a:moveTo>
                  <a:lnTo>
                    <a:pt x="0" y="144767"/>
                  </a:lnTo>
                  <a:lnTo>
                    <a:pt x="0" y="165442"/>
                  </a:lnTo>
                  <a:lnTo>
                    <a:pt x="392925" y="351561"/>
                  </a:lnTo>
                  <a:lnTo>
                    <a:pt x="558355" y="206806"/>
                  </a:lnTo>
                  <a:lnTo>
                    <a:pt x="558355" y="186118"/>
                  </a:lnTo>
                  <a:lnTo>
                    <a:pt x="1654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11750" y="2412569"/>
              <a:ext cx="558800" cy="351790"/>
            </a:xfrm>
            <a:custGeom>
              <a:avLst/>
              <a:gdLst/>
              <a:ahLst/>
              <a:cxnLst/>
              <a:rect l="l" t="t" r="r" b="b"/>
              <a:pathLst>
                <a:path w="558800" h="351789">
                  <a:moveTo>
                    <a:pt x="0" y="165442"/>
                  </a:moveTo>
                  <a:lnTo>
                    <a:pt x="392925" y="351561"/>
                  </a:lnTo>
                  <a:lnTo>
                    <a:pt x="558355" y="206806"/>
                  </a:lnTo>
                  <a:lnTo>
                    <a:pt x="558355" y="186118"/>
                  </a:lnTo>
                  <a:lnTo>
                    <a:pt x="165442" y="0"/>
                  </a:lnTo>
                  <a:lnTo>
                    <a:pt x="0" y="144767"/>
                  </a:lnTo>
                  <a:lnTo>
                    <a:pt x="0" y="165442"/>
                  </a:lnTo>
                  <a:close/>
                </a:path>
              </a:pathLst>
            </a:custGeom>
            <a:ln w="41363">
              <a:solidFill>
                <a:srgbClr val="284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91072" y="2250482"/>
              <a:ext cx="1158240" cy="782955"/>
            </a:xfrm>
            <a:custGeom>
              <a:avLst/>
              <a:gdLst/>
              <a:ahLst/>
              <a:cxnLst/>
              <a:rect l="l" t="t" r="r" b="b"/>
              <a:pathLst>
                <a:path w="1158239" h="782955">
                  <a:moveTo>
                    <a:pt x="186118" y="162090"/>
                  </a:moveTo>
                  <a:lnTo>
                    <a:pt x="0" y="79375"/>
                  </a:lnTo>
                  <a:lnTo>
                    <a:pt x="0" y="58686"/>
                  </a:lnTo>
                  <a:lnTo>
                    <a:pt x="123888" y="0"/>
                  </a:lnTo>
                </a:path>
                <a:path w="1158239" h="782955">
                  <a:moveTo>
                    <a:pt x="971956" y="162090"/>
                  </a:moveTo>
                  <a:lnTo>
                    <a:pt x="1158074" y="79375"/>
                  </a:lnTo>
                  <a:lnTo>
                    <a:pt x="1158074" y="58686"/>
                  </a:lnTo>
                  <a:lnTo>
                    <a:pt x="1034199" y="0"/>
                  </a:lnTo>
                </a:path>
                <a:path w="1158239" h="782955">
                  <a:moveTo>
                    <a:pt x="186118" y="405892"/>
                  </a:moveTo>
                  <a:lnTo>
                    <a:pt x="186118" y="596366"/>
                  </a:lnTo>
                  <a:lnTo>
                    <a:pt x="579043" y="782485"/>
                  </a:lnTo>
                  <a:lnTo>
                    <a:pt x="971956" y="596366"/>
                  </a:lnTo>
                  <a:lnTo>
                    <a:pt x="971956" y="405892"/>
                  </a:lnTo>
                </a:path>
              </a:pathLst>
            </a:custGeom>
            <a:ln w="41363">
              <a:solidFill>
                <a:srgbClr val="284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513426" y="2063309"/>
              <a:ext cx="349885" cy="467359"/>
            </a:xfrm>
            <a:custGeom>
              <a:avLst/>
              <a:gdLst/>
              <a:ahLst/>
              <a:cxnLst/>
              <a:rect l="l" t="t" r="r" b="b"/>
              <a:pathLst>
                <a:path w="349885" h="467360">
                  <a:moveTo>
                    <a:pt x="122123" y="0"/>
                  </a:moveTo>
                  <a:lnTo>
                    <a:pt x="0" y="54279"/>
                  </a:lnTo>
                  <a:lnTo>
                    <a:pt x="101447" y="101104"/>
                  </a:lnTo>
                  <a:lnTo>
                    <a:pt x="101447" y="466813"/>
                  </a:lnTo>
                  <a:lnTo>
                    <a:pt x="349605" y="349262"/>
                  </a:lnTo>
                  <a:lnTo>
                    <a:pt x="349605" y="101104"/>
                  </a:lnTo>
                  <a:lnTo>
                    <a:pt x="122123" y="0"/>
                  </a:lnTo>
                  <a:close/>
                </a:path>
              </a:pathLst>
            </a:custGeom>
            <a:solidFill>
              <a:srgbClr val="8EC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470116" y="2412569"/>
              <a:ext cx="558800" cy="351790"/>
            </a:xfrm>
            <a:custGeom>
              <a:avLst/>
              <a:gdLst/>
              <a:ahLst/>
              <a:cxnLst/>
              <a:rect l="l" t="t" r="r" b="b"/>
              <a:pathLst>
                <a:path w="558800" h="351789">
                  <a:moveTo>
                    <a:pt x="392912" y="0"/>
                  </a:moveTo>
                  <a:lnTo>
                    <a:pt x="0" y="186118"/>
                  </a:lnTo>
                  <a:lnTo>
                    <a:pt x="0" y="206806"/>
                  </a:lnTo>
                  <a:lnTo>
                    <a:pt x="165430" y="351561"/>
                  </a:lnTo>
                  <a:lnTo>
                    <a:pt x="558355" y="165442"/>
                  </a:lnTo>
                  <a:lnTo>
                    <a:pt x="558355" y="144767"/>
                  </a:lnTo>
                  <a:lnTo>
                    <a:pt x="3929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470116" y="2412569"/>
              <a:ext cx="558800" cy="351790"/>
            </a:xfrm>
            <a:custGeom>
              <a:avLst/>
              <a:gdLst/>
              <a:ahLst/>
              <a:cxnLst/>
              <a:rect l="l" t="t" r="r" b="b"/>
              <a:pathLst>
                <a:path w="558800" h="351789">
                  <a:moveTo>
                    <a:pt x="558355" y="165442"/>
                  </a:moveTo>
                  <a:lnTo>
                    <a:pt x="165430" y="351561"/>
                  </a:lnTo>
                  <a:lnTo>
                    <a:pt x="0" y="206806"/>
                  </a:lnTo>
                  <a:lnTo>
                    <a:pt x="0" y="186118"/>
                  </a:lnTo>
                  <a:lnTo>
                    <a:pt x="392912" y="0"/>
                  </a:lnTo>
                  <a:lnTo>
                    <a:pt x="558355" y="144767"/>
                  </a:lnTo>
                  <a:lnTo>
                    <a:pt x="558355" y="165442"/>
                  </a:lnTo>
                  <a:close/>
                </a:path>
              </a:pathLst>
            </a:custGeom>
            <a:ln w="41363">
              <a:solidFill>
                <a:srgbClr val="284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56495" y="1785274"/>
              <a:ext cx="786130" cy="1241425"/>
            </a:xfrm>
            <a:custGeom>
              <a:avLst/>
              <a:gdLst/>
              <a:ahLst/>
              <a:cxnLst/>
              <a:rect l="l" t="t" r="r" b="b"/>
              <a:pathLst>
                <a:path w="786130" h="1241425">
                  <a:moveTo>
                    <a:pt x="392925" y="827201"/>
                  </a:moveTo>
                  <a:lnTo>
                    <a:pt x="392925" y="1240802"/>
                  </a:lnTo>
                </a:path>
                <a:path w="786130" h="1241425">
                  <a:moveTo>
                    <a:pt x="0" y="620394"/>
                  </a:moveTo>
                  <a:lnTo>
                    <a:pt x="0" y="372236"/>
                  </a:lnTo>
                  <a:lnTo>
                    <a:pt x="268846" y="248157"/>
                  </a:lnTo>
                  <a:lnTo>
                    <a:pt x="537679" y="372236"/>
                  </a:lnTo>
                  <a:lnTo>
                    <a:pt x="537679" y="737946"/>
                  </a:lnTo>
                </a:path>
                <a:path w="786130" h="1241425">
                  <a:moveTo>
                    <a:pt x="0" y="384136"/>
                  </a:moveTo>
                  <a:lnTo>
                    <a:pt x="268846" y="496315"/>
                  </a:lnTo>
                  <a:lnTo>
                    <a:pt x="537679" y="372236"/>
                  </a:lnTo>
                </a:path>
                <a:path w="786130" h="1241425">
                  <a:moveTo>
                    <a:pt x="785850" y="620394"/>
                  </a:moveTo>
                  <a:lnTo>
                    <a:pt x="785850" y="372236"/>
                  </a:lnTo>
                  <a:lnTo>
                    <a:pt x="558368" y="271132"/>
                  </a:lnTo>
                </a:path>
                <a:path w="786130" h="1241425">
                  <a:moveTo>
                    <a:pt x="785850" y="372236"/>
                  </a:moveTo>
                  <a:lnTo>
                    <a:pt x="537679" y="482536"/>
                  </a:lnTo>
                </a:path>
                <a:path w="786130" h="1241425">
                  <a:moveTo>
                    <a:pt x="372249" y="0"/>
                  </a:moveTo>
                  <a:lnTo>
                    <a:pt x="186131" y="82715"/>
                  </a:lnTo>
                  <a:lnTo>
                    <a:pt x="186131" y="286334"/>
                  </a:lnTo>
                </a:path>
                <a:path w="786130" h="1241425">
                  <a:moveTo>
                    <a:pt x="372249" y="0"/>
                  </a:moveTo>
                  <a:lnTo>
                    <a:pt x="558368" y="82715"/>
                  </a:lnTo>
                  <a:lnTo>
                    <a:pt x="558368" y="271132"/>
                  </a:lnTo>
                </a:path>
                <a:path w="786130" h="1241425">
                  <a:moveTo>
                    <a:pt x="558368" y="82715"/>
                  </a:moveTo>
                  <a:lnTo>
                    <a:pt x="372249" y="165442"/>
                  </a:lnTo>
                  <a:lnTo>
                    <a:pt x="186131" y="96037"/>
                  </a:lnTo>
                </a:path>
                <a:path w="786130" h="1241425">
                  <a:moveTo>
                    <a:pt x="372249" y="165442"/>
                  </a:moveTo>
                  <a:lnTo>
                    <a:pt x="372249" y="295884"/>
                  </a:lnTo>
                </a:path>
                <a:path w="786130" h="1241425">
                  <a:moveTo>
                    <a:pt x="268846" y="496315"/>
                  </a:moveTo>
                  <a:lnTo>
                    <a:pt x="268846" y="741743"/>
                  </a:lnTo>
                </a:path>
                <a:path w="786130" h="1241425">
                  <a:moveTo>
                    <a:pt x="436244" y="325424"/>
                  </a:moveTo>
                  <a:lnTo>
                    <a:pt x="558368" y="271132"/>
                  </a:lnTo>
                </a:path>
              </a:pathLst>
            </a:custGeom>
            <a:ln w="42011">
              <a:solidFill>
                <a:srgbClr val="284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694130" y="1666050"/>
              <a:ext cx="225425" cy="281940"/>
            </a:xfrm>
            <a:custGeom>
              <a:avLst/>
              <a:gdLst/>
              <a:ahLst/>
              <a:cxnLst/>
              <a:rect l="l" t="t" r="r" b="b"/>
              <a:pathLst>
                <a:path w="225425" h="281939">
                  <a:moveTo>
                    <a:pt x="157784" y="0"/>
                  </a:moveTo>
                  <a:lnTo>
                    <a:pt x="67614" y="0"/>
                  </a:lnTo>
                  <a:lnTo>
                    <a:pt x="67614" y="157784"/>
                  </a:lnTo>
                  <a:lnTo>
                    <a:pt x="0" y="157784"/>
                  </a:lnTo>
                  <a:lnTo>
                    <a:pt x="112699" y="281762"/>
                  </a:lnTo>
                  <a:lnTo>
                    <a:pt x="225412" y="157784"/>
                  </a:lnTo>
                  <a:lnTo>
                    <a:pt x="157784" y="157784"/>
                  </a:lnTo>
                  <a:lnTo>
                    <a:pt x="157784" y="0"/>
                  </a:lnTo>
                  <a:close/>
                </a:path>
              </a:pathLst>
            </a:custGeom>
            <a:solidFill>
              <a:srgbClr val="D9EF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694130" y="1666050"/>
              <a:ext cx="225425" cy="281940"/>
            </a:xfrm>
            <a:custGeom>
              <a:avLst/>
              <a:gdLst/>
              <a:ahLst/>
              <a:cxnLst/>
              <a:rect l="l" t="t" r="r" b="b"/>
              <a:pathLst>
                <a:path w="225425" h="281939">
                  <a:moveTo>
                    <a:pt x="157784" y="157784"/>
                  </a:moveTo>
                  <a:lnTo>
                    <a:pt x="157784" y="0"/>
                  </a:lnTo>
                  <a:lnTo>
                    <a:pt x="67614" y="0"/>
                  </a:lnTo>
                  <a:lnTo>
                    <a:pt x="67614" y="157784"/>
                  </a:lnTo>
                  <a:lnTo>
                    <a:pt x="0" y="157784"/>
                  </a:lnTo>
                  <a:lnTo>
                    <a:pt x="112699" y="281762"/>
                  </a:lnTo>
                  <a:lnTo>
                    <a:pt x="225412" y="157784"/>
                  </a:lnTo>
                  <a:lnTo>
                    <a:pt x="157784" y="157784"/>
                  </a:lnTo>
                  <a:close/>
                </a:path>
              </a:pathLst>
            </a:custGeom>
            <a:ln w="30010">
              <a:solidFill>
                <a:srgbClr val="43AF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84405" y="1666050"/>
              <a:ext cx="225425" cy="281940"/>
            </a:xfrm>
            <a:custGeom>
              <a:avLst/>
              <a:gdLst/>
              <a:ahLst/>
              <a:cxnLst/>
              <a:rect l="l" t="t" r="r" b="b"/>
              <a:pathLst>
                <a:path w="225425" h="281939">
                  <a:moveTo>
                    <a:pt x="157784" y="0"/>
                  </a:moveTo>
                  <a:lnTo>
                    <a:pt x="67614" y="0"/>
                  </a:lnTo>
                  <a:lnTo>
                    <a:pt x="67614" y="157784"/>
                  </a:lnTo>
                  <a:lnTo>
                    <a:pt x="0" y="157784"/>
                  </a:lnTo>
                  <a:lnTo>
                    <a:pt x="112699" y="281762"/>
                  </a:lnTo>
                  <a:lnTo>
                    <a:pt x="225412" y="157784"/>
                  </a:lnTo>
                  <a:lnTo>
                    <a:pt x="157784" y="157784"/>
                  </a:lnTo>
                  <a:lnTo>
                    <a:pt x="157784" y="0"/>
                  </a:lnTo>
                  <a:close/>
                </a:path>
              </a:pathLst>
            </a:custGeom>
            <a:solidFill>
              <a:srgbClr val="D9EF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284405" y="1666050"/>
              <a:ext cx="225425" cy="281940"/>
            </a:xfrm>
            <a:custGeom>
              <a:avLst/>
              <a:gdLst/>
              <a:ahLst/>
              <a:cxnLst/>
              <a:rect l="l" t="t" r="r" b="b"/>
              <a:pathLst>
                <a:path w="225425" h="281939">
                  <a:moveTo>
                    <a:pt x="157784" y="157784"/>
                  </a:moveTo>
                  <a:lnTo>
                    <a:pt x="157784" y="0"/>
                  </a:lnTo>
                  <a:lnTo>
                    <a:pt x="67614" y="0"/>
                  </a:lnTo>
                  <a:lnTo>
                    <a:pt x="67614" y="157784"/>
                  </a:lnTo>
                  <a:lnTo>
                    <a:pt x="0" y="157784"/>
                  </a:lnTo>
                  <a:lnTo>
                    <a:pt x="112699" y="281762"/>
                  </a:lnTo>
                  <a:lnTo>
                    <a:pt x="225412" y="157784"/>
                  </a:lnTo>
                  <a:lnTo>
                    <a:pt x="157784" y="157784"/>
                  </a:lnTo>
                  <a:close/>
                </a:path>
              </a:pathLst>
            </a:custGeom>
            <a:ln w="30010">
              <a:solidFill>
                <a:srgbClr val="43AF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906810" y="2118995"/>
              <a:ext cx="194310" cy="281305"/>
            </a:xfrm>
            <a:custGeom>
              <a:avLst/>
              <a:gdLst/>
              <a:ahLst/>
              <a:cxnLst/>
              <a:rect l="l" t="t" r="r" b="b"/>
              <a:pathLst>
                <a:path w="194310" h="281305">
                  <a:moveTo>
                    <a:pt x="140792" y="0"/>
                  </a:moveTo>
                  <a:lnTo>
                    <a:pt x="53416" y="0"/>
                  </a:lnTo>
                  <a:lnTo>
                    <a:pt x="53416" y="135775"/>
                  </a:lnTo>
                  <a:lnTo>
                    <a:pt x="140792" y="135775"/>
                  </a:lnTo>
                  <a:lnTo>
                    <a:pt x="140792" y="0"/>
                  </a:lnTo>
                  <a:close/>
                </a:path>
                <a:path w="194310" h="281305">
                  <a:moveTo>
                    <a:pt x="194170" y="171259"/>
                  </a:moveTo>
                  <a:lnTo>
                    <a:pt x="193776" y="156362"/>
                  </a:lnTo>
                  <a:lnTo>
                    <a:pt x="190957" y="148717"/>
                  </a:lnTo>
                  <a:lnTo>
                    <a:pt x="183311" y="145897"/>
                  </a:lnTo>
                  <a:lnTo>
                    <a:pt x="168414" y="145491"/>
                  </a:lnTo>
                  <a:lnTo>
                    <a:pt x="25768" y="145491"/>
                  </a:lnTo>
                  <a:lnTo>
                    <a:pt x="10871" y="145897"/>
                  </a:lnTo>
                  <a:lnTo>
                    <a:pt x="3225" y="148717"/>
                  </a:lnTo>
                  <a:lnTo>
                    <a:pt x="406" y="156362"/>
                  </a:lnTo>
                  <a:lnTo>
                    <a:pt x="0" y="171259"/>
                  </a:lnTo>
                  <a:lnTo>
                    <a:pt x="0" y="281266"/>
                  </a:lnTo>
                  <a:lnTo>
                    <a:pt x="194170" y="281266"/>
                  </a:lnTo>
                  <a:lnTo>
                    <a:pt x="194170" y="171259"/>
                  </a:lnTo>
                  <a:close/>
                </a:path>
              </a:pathLst>
            </a:custGeom>
            <a:solidFill>
              <a:srgbClr val="43AF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790318" y="2409976"/>
              <a:ext cx="427355" cy="643890"/>
            </a:xfrm>
            <a:custGeom>
              <a:avLst/>
              <a:gdLst/>
              <a:ahLst/>
              <a:cxnLst/>
              <a:rect l="l" t="t" r="r" b="b"/>
              <a:pathLst>
                <a:path w="427354" h="643889">
                  <a:moveTo>
                    <a:pt x="272605" y="0"/>
                  </a:moveTo>
                  <a:lnTo>
                    <a:pt x="154584" y="0"/>
                  </a:lnTo>
                  <a:lnTo>
                    <a:pt x="65215" y="2415"/>
                  </a:lnTo>
                  <a:lnTo>
                    <a:pt x="19323" y="19323"/>
                  </a:lnTo>
                  <a:lnTo>
                    <a:pt x="2415" y="65215"/>
                  </a:lnTo>
                  <a:lnTo>
                    <a:pt x="0" y="154584"/>
                  </a:lnTo>
                  <a:lnTo>
                    <a:pt x="0" y="574979"/>
                  </a:lnTo>
                  <a:lnTo>
                    <a:pt x="1073" y="614701"/>
                  </a:lnTo>
                  <a:lnTo>
                    <a:pt x="8588" y="635098"/>
                  </a:lnTo>
                  <a:lnTo>
                    <a:pt x="28985" y="642613"/>
                  </a:lnTo>
                  <a:lnTo>
                    <a:pt x="68707" y="643686"/>
                  </a:lnTo>
                  <a:lnTo>
                    <a:pt x="358482" y="643686"/>
                  </a:lnTo>
                  <a:lnTo>
                    <a:pt x="398196" y="642613"/>
                  </a:lnTo>
                  <a:lnTo>
                    <a:pt x="418590" y="635098"/>
                  </a:lnTo>
                  <a:lnTo>
                    <a:pt x="426103" y="614701"/>
                  </a:lnTo>
                  <a:lnTo>
                    <a:pt x="427177" y="574979"/>
                  </a:lnTo>
                  <a:lnTo>
                    <a:pt x="427177" y="154584"/>
                  </a:lnTo>
                  <a:lnTo>
                    <a:pt x="424762" y="65215"/>
                  </a:lnTo>
                  <a:lnTo>
                    <a:pt x="407855" y="19323"/>
                  </a:lnTo>
                  <a:lnTo>
                    <a:pt x="361967" y="2415"/>
                  </a:lnTo>
                  <a:lnTo>
                    <a:pt x="272605" y="0"/>
                  </a:lnTo>
                  <a:close/>
                </a:path>
              </a:pathLst>
            </a:custGeom>
            <a:solidFill>
              <a:srgbClr val="8EC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848567" y="2012200"/>
              <a:ext cx="970915" cy="281305"/>
            </a:xfrm>
            <a:custGeom>
              <a:avLst/>
              <a:gdLst/>
              <a:ahLst/>
              <a:cxnLst/>
              <a:rect l="l" t="t" r="r" b="b"/>
              <a:pathLst>
                <a:path w="970914" h="281305">
                  <a:moveTo>
                    <a:pt x="223291" y="106794"/>
                  </a:moveTo>
                  <a:lnTo>
                    <a:pt x="0" y="106794"/>
                  </a:lnTo>
                  <a:lnTo>
                    <a:pt x="0" y="126339"/>
                  </a:lnTo>
                  <a:lnTo>
                    <a:pt x="223291" y="126339"/>
                  </a:lnTo>
                  <a:lnTo>
                    <a:pt x="223291" y="106794"/>
                  </a:lnTo>
                  <a:close/>
                </a:path>
                <a:path w="970914" h="281305">
                  <a:moveTo>
                    <a:pt x="927176" y="0"/>
                  </a:moveTo>
                  <a:lnTo>
                    <a:pt x="839800" y="0"/>
                  </a:lnTo>
                  <a:lnTo>
                    <a:pt x="839800" y="135788"/>
                  </a:lnTo>
                  <a:lnTo>
                    <a:pt x="927176" y="135788"/>
                  </a:lnTo>
                  <a:lnTo>
                    <a:pt x="927176" y="0"/>
                  </a:lnTo>
                  <a:close/>
                </a:path>
                <a:path w="970914" h="281305">
                  <a:moveTo>
                    <a:pt x="970864" y="171246"/>
                  </a:moveTo>
                  <a:lnTo>
                    <a:pt x="970457" y="156362"/>
                  </a:lnTo>
                  <a:lnTo>
                    <a:pt x="967638" y="148717"/>
                  </a:lnTo>
                  <a:lnTo>
                    <a:pt x="959993" y="145897"/>
                  </a:lnTo>
                  <a:lnTo>
                    <a:pt x="945095" y="145491"/>
                  </a:lnTo>
                  <a:lnTo>
                    <a:pt x="821867" y="145491"/>
                  </a:lnTo>
                  <a:lnTo>
                    <a:pt x="806970" y="145897"/>
                  </a:lnTo>
                  <a:lnTo>
                    <a:pt x="799325" y="148717"/>
                  </a:lnTo>
                  <a:lnTo>
                    <a:pt x="796505" y="156362"/>
                  </a:lnTo>
                  <a:lnTo>
                    <a:pt x="796099" y="171246"/>
                  </a:lnTo>
                  <a:lnTo>
                    <a:pt x="796099" y="281266"/>
                  </a:lnTo>
                  <a:lnTo>
                    <a:pt x="970864" y="281266"/>
                  </a:lnTo>
                  <a:lnTo>
                    <a:pt x="970864" y="171246"/>
                  </a:lnTo>
                  <a:close/>
                </a:path>
              </a:pathLst>
            </a:custGeom>
            <a:solidFill>
              <a:srgbClr val="43AF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586426" y="2303458"/>
              <a:ext cx="291465" cy="750570"/>
            </a:xfrm>
            <a:custGeom>
              <a:avLst/>
              <a:gdLst/>
              <a:ahLst/>
              <a:cxnLst/>
              <a:rect l="l" t="t" r="r" b="b"/>
              <a:pathLst>
                <a:path w="291464" h="750569">
                  <a:moveTo>
                    <a:pt x="205384" y="0"/>
                  </a:moveTo>
                  <a:lnTo>
                    <a:pt x="85877" y="0"/>
                  </a:lnTo>
                  <a:lnTo>
                    <a:pt x="36229" y="1341"/>
                  </a:lnTo>
                  <a:lnTo>
                    <a:pt x="10734" y="10734"/>
                  </a:lnTo>
                  <a:lnTo>
                    <a:pt x="1341" y="36229"/>
                  </a:lnTo>
                  <a:lnTo>
                    <a:pt x="0" y="85877"/>
                  </a:lnTo>
                  <a:lnTo>
                    <a:pt x="0" y="681494"/>
                  </a:lnTo>
                  <a:lnTo>
                    <a:pt x="1073" y="721215"/>
                  </a:lnTo>
                  <a:lnTo>
                    <a:pt x="8588" y="741613"/>
                  </a:lnTo>
                  <a:lnTo>
                    <a:pt x="28985" y="749128"/>
                  </a:lnTo>
                  <a:lnTo>
                    <a:pt x="68707" y="750201"/>
                  </a:lnTo>
                  <a:lnTo>
                    <a:pt x="222554" y="750201"/>
                  </a:lnTo>
                  <a:lnTo>
                    <a:pt x="262276" y="749128"/>
                  </a:lnTo>
                  <a:lnTo>
                    <a:pt x="282673" y="741613"/>
                  </a:lnTo>
                  <a:lnTo>
                    <a:pt x="290188" y="721215"/>
                  </a:lnTo>
                  <a:lnTo>
                    <a:pt x="291261" y="681494"/>
                  </a:lnTo>
                  <a:lnTo>
                    <a:pt x="291261" y="85877"/>
                  </a:lnTo>
                  <a:lnTo>
                    <a:pt x="289919" y="36229"/>
                  </a:lnTo>
                  <a:lnTo>
                    <a:pt x="280527" y="10734"/>
                  </a:lnTo>
                  <a:lnTo>
                    <a:pt x="255032" y="1341"/>
                  </a:lnTo>
                  <a:lnTo>
                    <a:pt x="205384" y="0"/>
                  </a:lnTo>
                  <a:close/>
                </a:path>
              </a:pathLst>
            </a:custGeom>
            <a:solidFill>
              <a:srgbClr val="8EC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576722" y="2012200"/>
              <a:ext cx="223520" cy="19685"/>
            </a:xfrm>
            <a:custGeom>
              <a:avLst/>
              <a:gdLst/>
              <a:ahLst/>
              <a:cxnLst/>
              <a:rect l="l" t="t" r="r" b="b"/>
              <a:pathLst>
                <a:path w="223520" h="19685">
                  <a:moveTo>
                    <a:pt x="223291" y="0"/>
                  </a:moveTo>
                  <a:lnTo>
                    <a:pt x="0" y="0"/>
                  </a:lnTo>
                  <a:lnTo>
                    <a:pt x="0" y="19557"/>
                  </a:lnTo>
                  <a:lnTo>
                    <a:pt x="223291" y="19557"/>
                  </a:lnTo>
                  <a:lnTo>
                    <a:pt x="223291" y="0"/>
                  </a:lnTo>
                  <a:close/>
                </a:path>
              </a:pathLst>
            </a:custGeom>
            <a:solidFill>
              <a:srgbClr val="43AF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217498" y="2053670"/>
              <a:ext cx="359410" cy="815975"/>
            </a:xfrm>
            <a:custGeom>
              <a:avLst/>
              <a:gdLst/>
              <a:ahLst/>
              <a:cxnLst/>
              <a:rect l="l" t="t" r="r" b="b"/>
              <a:pathLst>
                <a:path w="359410" h="815975">
                  <a:moveTo>
                    <a:pt x="359219" y="0"/>
                  </a:moveTo>
                  <a:lnTo>
                    <a:pt x="0" y="0"/>
                  </a:lnTo>
                  <a:lnTo>
                    <a:pt x="48539" y="815517"/>
                  </a:lnTo>
                  <a:lnTo>
                    <a:pt x="310680" y="815517"/>
                  </a:lnTo>
                  <a:lnTo>
                    <a:pt x="359219" y="0"/>
                  </a:lnTo>
                  <a:close/>
                </a:path>
              </a:pathLst>
            </a:custGeom>
            <a:solidFill>
              <a:srgbClr val="8EC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266042" y="2878903"/>
              <a:ext cx="262255" cy="175260"/>
            </a:xfrm>
            <a:custGeom>
              <a:avLst/>
              <a:gdLst/>
              <a:ahLst/>
              <a:cxnLst/>
              <a:rect l="l" t="t" r="r" b="b"/>
              <a:pathLst>
                <a:path w="262254" h="175260">
                  <a:moveTo>
                    <a:pt x="262128" y="0"/>
                  </a:moveTo>
                  <a:lnTo>
                    <a:pt x="0" y="0"/>
                  </a:lnTo>
                  <a:lnTo>
                    <a:pt x="0" y="131813"/>
                  </a:lnTo>
                  <a:lnTo>
                    <a:pt x="670" y="156637"/>
                  </a:lnTo>
                  <a:lnTo>
                    <a:pt x="5367" y="169384"/>
                  </a:lnTo>
                  <a:lnTo>
                    <a:pt x="18114" y="174081"/>
                  </a:lnTo>
                  <a:lnTo>
                    <a:pt x="42938" y="174752"/>
                  </a:lnTo>
                  <a:lnTo>
                    <a:pt x="219189" y="174752"/>
                  </a:lnTo>
                  <a:lnTo>
                    <a:pt x="244013" y="174081"/>
                  </a:lnTo>
                  <a:lnTo>
                    <a:pt x="256760" y="169384"/>
                  </a:lnTo>
                  <a:lnTo>
                    <a:pt x="261457" y="156637"/>
                  </a:lnTo>
                  <a:lnTo>
                    <a:pt x="262128" y="131813"/>
                  </a:lnTo>
                  <a:lnTo>
                    <a:pt x="262128" y="0"/>
                  </a:lnTo>
                  <a:close/>
                </a:path>
              </a:pathLst>
            </a:custGeom>
            <a:solidFill>
              <a:srgbClr val="43AF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891311" y="1792177"/>
              <a:ext cx="786130" cy="807085"/>
            </a:xfrm>
            <a:custGeom>
              <a:avLst/>
              <a:gdLst/>
              <a:ahLst/>
              <a:cxnLst/>
              <a:rect l="l" t="t" r="r" b="b"/>
              <a:pathLst>
                <a:path w="786129" h="807085">
                  <a:moveTo>
                    <a:pt x="372237" y="0"/>
                  </a:moveTo>
                  <a:lnTo>
                    <a:pt x="186118" y="82715"/>
                  </a:lnTo>
                  <a:lnTo>
                    <a:pt x="186118" y="286334"/>
                  </a:lnTo>
                  <a:lnTo>
                    <a:pt x="0" y="372236"/>
                  </a:lnTo>
                  <a:lnTo>
                    <a:pt x="0" y="620394"/>
                  </a:lnTo>
                  <a:lnTo>
                    <a:pt x="392912" y="806513"/>
                  </a:lnTo>
                  <a:lnTo>
                    <a:pt x="785837" y="620394"/>
                  </a:lnTo>
                  <a:lnTo>
                    <a:pt x="785837" y="372236"/>
                  </a:lnTo>
                  <a:lnTo>
                    <a:pt x="558355" y="271132"/>
                  </a:lnTo>
                  <a:lnTo>
                    <a:pt x="558355" y="82715"/>
                  </a:lnTo>
                  <a:lnTo>
                    <a:pt x="3722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929999" y="2619372"/>
              <a:ext cx="786130" cy="414020"/>
            </a:xfrm>
            <a:custGeom>
              <a:avLst/>
              <a:gdLst/>
              <a:ahLst/>
              <a:cxnLst/>
              <a:rect l="l" t="t" r="r" b="b"/>
              <a:pathLst>
                <a:path w="786129" h="414019">
                  <a:moveTo>
                    <a:pt x="392925" y="0"/>
                  </a:moveTo>
                  <a:lnTo>
                    <a:pt x="227482" y="144754"/>
                  </a:lnTo>
                  <a:lnTo>
                    <a:pt x="0" y="37007"/>
                  </a:lnTo>
                  <a:lnTo>
                    <a:pt x="0" y="227482"/>
                  </a:lnTo>
                  <a:lnTo>
                    <a:pt x="392925" y="413600"/>
                  </a:lnTo>
                  <a:lnTo>
                    <a:pt x="785850" y="227482"/>
                  </a:lnTo>
                  <a:lnTo>
                    <a:pt x="785850" y="37007"/>
                  </a:lnTo>
                  <a:lnTo>
                    <a:pt x="558368" y="144754"/>
                  </a:lnTo>
                  <a:lnTo>
                    <a:pt x="392925" y="0"/>
                  </a:lnTo>
                  <a:close/>
                </a:path>
              </a:pathLst>
            </a:custGeom>
            <a:solidFill>
              <a:srgbClr val="D9EF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764563" y="2412569"/>
              <a:ext cx="558800" cy="351790"/>
            </a:xfrm>
            <a:custGeom>
              <a:avLst/>
              <a:gdLst/>
              <a:ahLst/>
              <a:cxnLst/>
              <a:rect l="l" t="t" r="r" b="b"/>
              <a:pathLst>
                <a:path w="558800" h="351789">
                  <a:moveTo>
                    <a:pt x="165442" y="0"/>
                  </a:moveTo>
                  <a:lnTo>
                    <a:pt x="0" y="144767"/>
                  </a:lnTo>
                  <a:lnTo>
                    <a:pt x="0" y="165442"/>
                  </a:lnTo>
                  <a:lnTo>
                    <a:pt x="392925" y="351561"/>
                  </a:lnTo>
                  <a:lnTo>
                    <a:pt x="558355" y="206806"/>
                  </a:lnTo>
                  <a:lnTo>
                    <a:pt x="558355" y="186118"/>
                  </a:lnTo>
                  <a:lnTo>
                    <a:pt x="1654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764563" y="2412569"/>
              <a:ext cx="558800" cy="351790"/>
            </a:xfrm>
            <a:custGeom>
              <a:avLst/>
              <a:gdLst/>
              <a:ahLst/>
              <a:cxnLst/>
              <a:rect l="l" t="t" r="r" b="b"/>
              <a:pathLst>
                <a:path w="558800" h="351789">
                  <a:moveTo>
                    <a:pt x="0" y="165442"/>
                  </a:moveTo>
                  <a:lnTo>
                    <a:pt x="392925" y="351561"/>
                  </a:lnTo>
                  <a:lnTo>
                    <a:pt x="558355" y="206806"/>
                  </a:lnTo>
                  <a:lnTo>
                    <a:pt x="558355" y="186118"/>
                  </a:lnTo>
                  <a:lnTo>
                    <a:pt x="165442" y="0"/>
                  </a:lnTo>
                  <a:lnTo>
                    <a:pt x="0" y="144767"/>
                  </a:lnTo>
                  <a:lnTo>
                    <a:pt x="0" y="165442"/>
                  </a:lnTo>
                  <a:close/>
                </a:path>
              </a:pathLst>
            </a:custGeom>
            <a:ln w="41363">
              <a:solidFill>
                <a:srgbClr val="284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743885" y="2250482"/>
              <a:ext cx="1158240" cy="782955"/>
            </a:xfrm>
            <a:custGeom>
              <a:avLst/>
              <a:gdLst/>
              <a:ahLst/>
              <a:cxnLst/>
              <a:rect l="l" t="t" r="r" b="b"/>
              <a:pathLst>
                <a:path w="1158239" h="782955">
                  <a:moveTo>
                    <a:pt x="186118" y="162090"/>
                  </a:moveTo>
                  <a:lnTo>
                    <a:pt x="0" y="79375"/>
                  </a:lnTo>
                  <a:lnTo>
                    <a:pt x="0" y="58686"/>
                  </a:lnTo>
                  <a:lnTo>
                    <a:pt x="123888" y="0"/>
                  </a:lnTo>
                </a:path>
                <a:path w="1158239" h="782955">
                  <a:moveTo>
                    <a:pt x="971956" y="162090"/>
                  </a:moveTo>
                  <a:lnTo>
                    <a:pt x="1158074" y="79375"/>
                  </a:lnTo>
                  <a:lnTo>
                    <a:pt x="1158074" y="58686"/>
                  </a:lnTo>
                  <a:lnTo>
                    <a:pt x="1034199" y="0"/>
                  </a:lnTo>
                </a:path>
                <a:path w="1158239" h="782955">
                  <a:moveTo>
                    <a:pt x="186118" y="405892"/>
                  </a:moveTo>
                  <a:lnTo>
                    <a:pt x="186118" y="596366"/>
                  </a:lnTo>
                  <a:lnTo>
                    <a:pt x="579043" y="782485"/>
                  </a:lnTo>
                  <a:lnTo>
                    <a:pt x="971956" y="596366"/>
                  </a:lnTo>
                  <a:lnTo>
                    <a:pt x="971956" y="405892"/>
                  </a:lnTo>
                </a:path>
              </a:pathLst>
            </a:custGeom>
            <a:ln w="41363">
              <a:solidFill>
                <a:srgbClr val="284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366239" y="2063309"/>
              <a:ext cx="349885" cy="467359"/>
            </a:xfrm>
            <a:custGeom>
              <a:avLst/>
              <a:gdLst/>
              <a:ahLst/>
              <a:cxnLst/>
              <a:rect l="l" t="t" r="r" b="b"/>
              <a:pathLst>
                <a:path w="349885" h="467360">
                  <a:moveTo>
                    <a:pt x="122123" y="0"/>
                  </a:moveTo>
                  <a:lnTo>
                    <a:pt x="0" y="54279"/>
                  </a:lnTo>
                  <a:lnTo>
                    <a:pt x="101447" y="101104"/>
                  </a:lnTo>
                  <a:lnTo>
                    <a:pt x="101447" y="466813"/>
                  </a:lnTo>
                  <a:lnTo>
                    <a:pt x="349605" y="349262"/>
                  </a:lnTo>
                  <a:lnTo>
                    <a:pt x="349605" y="101104"/>
                  </a:lnTo>
                  <a:lnTo>
                    <a:pt x="122123" y="0"/>
                  </a:lnTo>
                  <a:close/>
                </a:path>
              </a:pathLst>
            </a:custGeom>
            <a:solidFill>
              <a:srgbClr val="8EC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322929" y="2412569"/>
              <a:ext cx="558800" cy="351790"/>
            </a:xfrm>
            <a:custGeom>
              <a:avLst/>
              <a:gdLst/>
              <a:ahLst/>
              <a:cxnLst/>
              <a:rect l="l" t="t" r="r" b="b"/>
              <a:pathLst>
                <a:path w="558800" h="351789">
                  <a:moveTo>
                    <a:pt x="392912" y="0"/>
                  </a:moveTo>
                  <a:lnTo>
                    <a:pt x="0" y="186118"/>
                  </a:lnTo>
                  <a:lnTo>
                    <a:pt x="0" y="206806"/>
                  </a:lnTo>
                  <a:lnTo>
                    <a:pt x="165430" y="351561"/>
                  </a:lnTo>
                  <a:lnTo>
                    <a:pt x="558355" y="165442"/>
                  </a:lnTo>
                  <a:lnTo>
                    <a:pt x="558355" y="144767"/>
                  </a:lnTo>
                  <a:lnTo>
                    <a:pt x="3929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322929" y="2412569"/>
              <a:ext cx="558800" cy="351790"/>
            </a:xfrm>
            <a:custGeom>
              <a:avLst/>
              <a:gdLst/>
              <a:ahLst/>
              <a:cxnLst/>
              <a:rect l="l" t="t" r="r" b="b"/>
              <a:pathLst>
                <a:path w="558800" h="351789">
                  <a:moveTo>
                    <a:pt x="558355" y="165442"/>
                  </a:moveTo>
                  <a:lnTo>
                    <a:pt x="165430" y="351561"/>
                  </a:lnTo>
                  <a:lnTo>
                    <a:pt x="0" y="206806"/>
                  </a:lnTo>
                  <a:lnTo>
                    <a:pt x="0" y="186118"/>
                  </a:lnTo>
                  <a:lnTo>
                    <a:pt x="392912" y="0"/>
                  </a:lnTo>
                  <a:lnTo>
                    <a:pt x="558355" y="144767"/>
                  </a:lnTo>
                  <a:lnTo>
                    <a:pt x="558355" y="165442"/>
                  </a:lnTo>
                  <a:close/>
                </a:path>
              </a:pathLst>
            </a:custGeom>
            <a:ln w="41363">
              <a:solidFill>
                <a:srgbClr val="284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909308" y="1785274"/>
              <a:ext cx="786130" cy="1241425"/>
            </a:xfrm>
            <a:custGeom>
              <a:avLst/>
              <a:gdLst/>
              <a:ahLst/>
              <a:cxnLst/>
              <a:rect l="l" t="t" r="r" b="b"/>
              <a:pathLst>
                <a:path w="786129" h="1241425">
                  <a:moveTo>
                    <a:pt x="392925" y="827201"/>
                  </a:moveTo>
                  <a:lnTo>
                    <a:pt x="392925" y="1240802"/>
                  </a:lnTo>
                </a:path>
                <a:path w="786129" h="1241425">
                  <a:moveTo>
                    <a:pt x="0" y="620394"/>
                  </a:moveTo>
                  <a:lnTo>
                    <a:pt x="0" y="372236"/>
                  </a:lnTo>
                  <a:lnTo>
                    <a:pt x="268846" y="248157"/>
                  </a:lnTo>
                  <a:lnTo>
                    <a:pt x="537679" y="372236"/>
                  </a:lnTo>
                  <a:lnTo>
                    <a:pt x="537679" y="737946"/>
                  </a:lnTo>
                </a:path>
                <a:path w="786129" h="1241425">
                  <a:moveTo>
                    <a:pt x="1587" y="384136"/>
                  </a:moveTo>
                  <a:lnTo>
                    <a:pt x="268846" y="496315"/>
                  </a:lnTo>
                  <a:lnTo>
                    <a:pt x="537679" y="372236"/>
                  </a:lnTo>
                </a:path>
                <a:path w="786129" h="1241425">
                  <a:moveTo>
                    <a:pt x="785850" y="620394"/>
                  </a:moveTo>
                  <a:lnTo>
                    <a:pt x="785850" y="372236"/>
                  </a:lnTo>
                  <a:lnTo>
                    <a:pt x="558368" y="271132"/>
                  </a:lnTo>
                </a:path>
                <a:path w="786129" h="1241425">
                  <a:moveTo>
                    <a:pt x="785850" y="372236"/>
                  </a:moveTo>
                  <a:lnTo>
                    <a:pt x="537679" y="482536"/>
                  </a:lnTo>
                </a:path>
                <a:path w="786129" h="1241425">
                  <a:moveTo>
                    <a:pt x="372249" y="0"/>
                  </a:moveTo>
                  <a:lnTo>
                    <a:pt x="186131" y="82715"/>
                  </a:lnTo>
                  <a:lnTo>
                    <a:pt x="186131" y="286334"/>
                  </a:lnTo>
                </a:path>
                <a:path w="786129" h="1241425">
                  <a:moveTo>
                    <a:pt x="372249" y="0"/>
                  </a:moveTo>
                  <a:lnTo>
                    <a:pt x="558368" y="82715"/>
                  </a:lnTo>
                  <a:lnTo>
                    <a:pt x="558368" y="271132"/>
                  </a:lnTo>
                </a:path>
                <a:path w="786129" h="1241425">
                  <a:moveTo>
                    <a:pt x="558368" y="82715"/>
                  </a:moveTo>
                  <a:lnTo>
                    <a:pt x="372249" y="165442"/>
                  </a:lnTo>
                  <a:lnTo>
                    <a:pt x="187350" y="102044"/>
                  </a:lnTo>
                </a:path>
                <a:path w="786129" h="1241425">
                  <a:moveTo>
                    <a:pt x="372249" y="165442"/>
                  </a:moveTo>
                  <a:lnTo>
                    <a:pt x="372249" y="295884"/>
                  </a:lnTo>
                </a:path>
                <a:path w="786129" h="1241425">
                  <a:moveTo>
                    <a:pt x="268846" y="496315"/>
                  </a:moveTo>
                  <a:lnTo>
                    <a:pt x="268846" y="741743"/>
                  </a:lnTo>
                </a:path>
                <a:path w="786129" h="1241425">
                  <a:moveTo>
                    <a:pt x="436244" y="325424"/>
                  </a:moveTo>
                  <a:lnTo>
                    <a:pt x="558368" y="271132"/>
                  </a:lnTo>
                </a:path>
              </a:pathLst>
            </a:custGeom>
            <a:ln w="42011">
              <a:solidFill>
                <a:srgbClr val="284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546943" y="1666050"/>
              <a:ext cx="225425" cy="281940"/>
            </a:xfrm>
            <a:custGeom>
              <a:avLst/>
              <a:gdLst/>
              <a:ahLst/>
              <a:cxnLst/>
              <a:rect l="l" t="t" r="r" b="b"/>
              <a:pathLst>
                <a:path w="225425" h="281939">
                  <a:moveTo>
                    <a:pt x="157784" y="0"/>
                  </a:moveTo>
                  <a:lnTo>
                    <a:pt x="67614" y="0"/>
                  </a:lnTo>
                  <a:lnTo>
                    <a:pt x="67614" y="157784"/>
                  </a:lnTo>
                  <a:lnTo>
                    <a:pt x="0" y="157784"/>
                  </a:lnTo>
                  <a:lnTo>
                    <a:pt x="112699" y="281762"/>
                  </a:lnTo>
                  <a:lnTo>
                    <a:pt x="225412" y="157784"/>
                  </a:lnTo>
                  <a:lnTo>
                    <a:pt x="157784" y="157784"/>
                  </a:lnTo>
                  <a:lnTo>
                    <a:pt x="157784" y="0"/>
                  </a:lnTo>
                  <a:close/>
                </a:path>
              </a:pathLst>
            </a:custGeom>
            <a:solidFill>
              <a:srgbClr val="D9EF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546943" y="1666050"/>
              <a:ext cx="225425" cy="281940"/>
            </a:xfrm>
            <a:custGeom>
              <a:avLst/>
              <a:gdLst/>
              <a:ahLst/>
              <a:cxnLst/>
              <a:rect l="l" t="t" r="r" b="b"/>
              <a:pathLst>
                <a:path w="225425" h="281939">
                  <a:moveTo>
                    <a:pt x="157784" y="157784"/>
                  </a:moveTo>
                  <a:lnTo>
                    <a:pt x="157784" y="0"/>
                  </a:lnTo>
                  <a:lnTo>
                    <a:pt x="67614" y="0"/>
                  </a:lnTo>
                  <a:lnTo>
                    <a:pt x="67614" y="157784"/>
                  </a:lnTo>
                  <a:lnTo>
                    <a:pt x="0" y="157784"/>
                  </a:lnTo>
                  <a:lnTo>
                    <a:pt x="112699" y="281762"/>
                  </a:lnTo>
                  <a:lnTo>
                    <a:pt x="225412" y="157784"/>
                  </a:lnTo>
                  <a:lnTo>
                    <a:pt x="157784" y="157784"/>
                  </a:lnTo>
                  <a:close/>
                </a:path>
              </a:pathLst>
            </a:custGeom>
            <a:ln w="30010">
              <a:solidFill>
                <a:srgbClr val="43AF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4176748" y="2025916"/>
            <a:ext cx="33718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1" dirty="0">
                <a:solidFill>
                  <a:srgbClr val="284F82"/>
                </a:solidFill>
                <a:latin typeface="Arial"/>
                <a:cs typeface="Arial"/>
              </a:rPr>
              <a:t>+</a:t>
            </a:r>
            <a:endParaRPr sz="420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977163" y="919022"/>
            <a:ext cx="903605" cy="429259"/>
          </a:xfrm>
          <a:custGeom>
            <a:avLst/>
            <a:gdLst/>
            <a:ahLst/>
            <a:cxnLst/>
            <a:rect l="l" t="t" r="r" b="b"/>
            <a:pathLst>
              <a:path w="903605" h="429259">
                <a:moveTo>
                  <a:pt x="903173" y="0"/>
                </a:moveTo>
                <a:lnTo>
                  <a:pt x="0" y="0"/>
                </a:lnTo>
                <a:lnTo>
                  <a:pt x="0" y="428675"/>
                </a:lnTo>
                <a:lnTo>
                  <a:pt x="903173" y="428675"/>
                </a:lnTo>
                <a:lnTo>
                  <a:pt x="903173" y="0"/>
                </a:lnTo>
                <a:close/>
              </a:path>
            </a:pathLst>
          </a:custGeom>
          <a:solidFill>
            <a:srgbClr val="D9EF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1057459" y="933972"/>
            <a:ext cx="7766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84F82"/>
                </a:solidFill>
                <a:latin typeface="Oriflame Sans Print"/>
                <a:cs typeface="Oriflame Sans Print"/>
              </a:rPr>
              <a:t>В</a:t>
            </a:r>
            <a:r>
              <a:rPr sz="1200" b="1" spc="-50" dirty="0">
                <a:solidFill>
                  <a:srgbClr val="284F82"/>
                </a:solidFill>
                <a:latin typeface="Oriflame Sans Print"/>
                <a:cs typeface="Oriflame Sans Print"/>
              </a:rPr>
              <a:t> </a:t>
            </a:r>
            <a:r>
              <a:rPr sz="1200" b="1" spc="-10" dirty="0">
                <a:solidFill>
                  <a:srgbClr val="284F82"/>
                </a:solidFill>
                <a:latin typeface="Oriflame Sans Print"/>
                <a:cs typeface="Oriflame Sans Print"/>
              </a:rPr>
              <a:t>каталоге</a:t>
            </a:r>
            <a:endParaRPr sz="1200">
              <a:latin typeface="Oriflame Sans Print"/>
              <a:cs typeface="Oriflame Sans Print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263652" y="1116851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84F82"/>
                </a:solidFill>
                <a:latin typeface="Oriflame Sans Print"/>
                <a:cs typeface="Oriflame Sans Print"/>
              </a:rPr>
              <a:t>№3</a:t>
            </a:r>
            <a:endParaRPr sz="1200" dirty="0">
              <a:latin typeface="Oriflame Sans Print"/>
              <a:cs typeface="Oriflame Sans Print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963510" y="688944"/>
            <a:ext cx="3842385" cy="672465"/>
            <a:chOff x="963510" y="688944"/>
            <a:chExt cx="3842385" cy="672465"/>
          </a:xfrm>
        </p:grpSpPr>
        <p:sp>
          <p:nvSpPr>
            <p:cNvPr id="53" name="object 53"/>
            <p:cNvSpPr/>
            <p:nvPr/>
          </p:nvSpPr>
          <p:spPr>
            <a:xfrm>
              <a:off x="977163" y="919022"/>
              <a:ext cx="903605" cy="429259"/>
            </a:xfrm>
            <a:custGeom>
              <a:avLst/>
              <a:gdLst/>
              <a:ahLst/>
              <a:cxnLst/>
              <a:rect l="l" t="t" r="r" b="b"/>
              <a:pathLst>
                <a:path w="903605" h="429259">
                  <a:moveTo>
                    <a:pt x="0" y="428675"/>
                  </a:moveTo>
                  <a:lnTo>
                    <a:pt x="903173" y="428675"/>
                  </a:lnTo>
                  <a:lnTo>
                    <a:pt x="903173" y="0"/>
                  </a:lnTo>
                  <a:lnTo>
                    <a:pt x="0" y="0"/>
                  </a:lnTo>
                  <a:lnTo>
                    <a:pt x="0" y="428675"/>
                  </a:lnTo>
                  <a:close/>
                </a:path>
              </a:pathLst>
            </a:custGeom>
            <a:ln w="27051">
              <a:solidFill>
                <a:srgbClr val="284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77164" y="790519"/>
              <a:ext cx="903605" cy="128905"/>
            </a:xfrm>
            <a:custGeom>
              <a:avLst/>
              <a:gdLst/>
              <a:ahLst/>
              <a:cxnLst/>
              <a:rect l="l" t="t" r="r" b="b"/>
              <a:pathLst>
                <a:path w="903605" h="128905">
                  <a:moveTo>
                    <a:pt x="147815" y="0"/>
                  </a:moveTo>
                  <a:lnTo>
                    <a:pt x="0" y="0"/>
                  </a:lnTo>
                  <a:lnTo>
                    <a:pt x="0" y="128498"/>
                  </a:lnTo>
                  <a:lnTo>
                    <a:pt x="903173" y="128498"/>
                  </a:lnTo>
                  <a:lnTo>
                    <a:pt x="903173" y="0"/>
                  </a:lnTo>
                  <a:lnTo>
                    <a:pt x="755891" y="0"/>
                  </a:lnTo>
                </a:path>
              </a:pathLst>
            </a:custGeom>
            <a:ln w="27051">
              <a:solidFill>
                <a:srgbClr val="284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151449" y="702597"/>
              <a:ext cx="0" cy="128905"/>
            </a:xfrm>
            <a:custGeom>
              <a:avLst/>
              <a:gdLst/>
              <a:ahLst/>
              <a:cxnLst/>
              <a:rect l="l" t="t" r="r" b="b"/>
              <a:pathLst>
                <a:path h="128905">
                  <a:moveTo>
                    <a:pt x="0" y="128498"/>
                  </a:moveTo>
                  <a:lnTo>
                    <a:pt x="0" y="0"/>
                  </a:lnTo>
                </a:path>
              </a:pathLst>
            </a:custGeom>
            <a:ln w="27051">
              <a:solidFill>
                <a:srgbClr val="284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706053" y="702597"/>
              <a:ext cx="0" cy="128905"/>
            </a:xfrm>
            <a:custGeom>
              <a:avLst/>
              <a:gdLst/>
              <a:ahLst/>
              <a:cxnLst/>
              <a:rect l="l" t="t" r="r" b="b"/>
              <a:pathLst>
                <a:path h="128905">
                  <a:moveTo>
                    <a:pt x="0" y="128498"/>
                  </a:moveTo>
                  <a:lnTo>
                    <a:pt x="0" y="0"/>
                  </a:lnTo>
                </a:path>
              </a:pathLst>
            </a:custGeom>
            <a:ln w="27051">
              <a:solidFill>
                <a:srgbClr val="284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179264" y="790519"/>
              <a:ext cx="499109" cy="0"/>
            </a:xfrm>
            <a:custGeom>
              <a:avLst/>
              <a:gdLst/>
              <a:ahLst/>
              <a:cxnLst/>
              <a:rect l="l" t="t" r="r" b="b"/>
              <a:pathLst>
                <a:path w="499110">
                  <a:moveTo>
                    <a:pt x="498513" y="0"/>
                  </a:moveTo>
                  <a:lnTo>
                    <a:pt x="0" y="0"/>
                  </a:lnTo>
                </a:path>
              </a:pathLst>
            </a:custGeom>
            <a:ln w="27051">
              <a:solidFill>
                <a:srgbClr val="284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3902392" y="919022"/>
              <a:ext cx="903605" cy="429259"/>
            </a:xfrm>
            <a:custGeom>
              <a:avLst/>
              <a:gdLst/>
              <a:ahLst/>
              <a:cxnLst/>
              <a:rect l="l" t="t" r="r" b="b"/>
              <a:pathLst>
                <a:path w="903604" h="429259">
                  <a:moveTo>
                    <a:pt x="903173" y="0"/>
                  </a:moveTo>
                  <a:lnTo>
                    <a:pt x="0" y="0"/>
                  </a:lnTo>
                  <a:lnTo>
                    <a:pt x="0" y="428675"/>
                  </a:lnTo>
                  <a:lnTo>
                    <a:pt x="903173" y="428675"/>
                  </a:lnTo>
                  <a:lnTo>
                    <a:pt x="903173" y="0"/>
                  </a:lnTo>
                  <a:close/>
                </a:path>
              </a:pathLst>
            </a:custGeom>
            <a:solidFill>
              <a:srgbClr val="D9EF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3982687" y="933972"/>
            <a:ext cx="7766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84F82"/>
                </a:solidFill>
                <a:latin typeface="Oriflame Sans Print"/>
                <a:cs typeface="Oriflame Sans Print"/>
              </a:rPr>
              <a:t>В</a:t>
            </a:r>
            <a:r>
              <a:rPr sz="1200" b="1" spc="-55" dirty="0">
                <a:solidFill>
                  <a:srgbClr val="284F82"/>
                </a:solidFill>
                <a:latin typeface="Oriflame Sans Print"/>
                <a:cs typeface="Oriflame Sans Print"/>
              </a:rPr>
              <a:t> </a:t>
            </a:r>
            <a:r>
              <a:rPr sz="1200" b="1" spc="-10" dirty="0">
                <a:solidFill>
                  <a:srgbClr val="284F82"/>
                </a:solidFill>
                <a:latin typeface="Oriflame Sans Print"/>
                <a:cs typeface="Oriflame Sans Print"/>
              </a:rPr>
              <a:t>каталоге</a:t>
            </a:r>
            <a:endParaRPr sz="1200" dirty="0">
              <a:latin typeface="Oriflame Sans Print"/>
              <a:cs typeface="Oriflame Sans Print"/>
            </a:endParaRPr>
          </a:p>
          <a:p>
            <a:pPr marR="25400" algn="ctr">
              <a:lnSpc>
                <a:spcPct val="100000"/>
              </a:lnSpc>
            </a:pPr>
            <a:r>
              <a:rPr sz="1200" b="1" dirty="0">
                <a:solidFill>
                  <a:srgbClr val="284F82"/>
                </a:solidFill>
                <a:latin typeface="Oriflame Sans Print"/>
                <a:cs typeface="Oriflame Sans Print"/>
              </a:rPr>
              <a:t>№4</a:t>
            </a:r>
            <a:endParaRPr sz="1200" dirty="0">
              <a:latin typeface="Oriflame Sans Print"/>
              <a:cs typeface="Oriflame Sans Print"/>
            </a:endParaRPr>
          </a:p>
        </p:txBody>
      </p:sp>
      <p:grpSp>
        <p:nvGrpSpPr>
          <p:cNvPr id="60" name="object 60"/>
          <p:cNvGrpSpPr/>
          <p:nvPr/>
        </p:nvGrpSpPr>
        <p:grpSpPr>
          <a:xfrm>
            <a:off x="647701" y="688944"/>
            <a:ext cx="4171950" cy="3121025"/>
            <a:chOff x="647701" y="688944"/>
            <a:chExt cx="4171950" cy="3121025"/>
          </a:xfrm>
        </p:grpSpPr>
        <p:sp>
          <p:nvSpPr>
            <p:cNvPr id="61" name="object 61"/>
            <p:cNvSpPr/>
            <p:nvPr/>
          </p:nvSpPr>
          <p:spPr>
            <a:xfrm>
              <a:off x="3902392" y="919022"/>
              <a:ext cx="903605" cy="429259"/>
            </a:xfrm>
            <a:custGeom>
              <a:avLst/>
              <a:gdLst/>
              <a:ahLst/>
              <a:cxnLst/>
              <a:rect l="l" t="t" r="r" b="b"/>
              <a:pathLst>
                <a:path w="903604" h="429259">
                  <a:moveTo>
                    <a:pt x="0" y="428675"/>
                  </a:moveTo>
                  <a:lnTo>
                    <a:pt x="903173" y="428675"/>
                  </a:lnTo>
                  <a:lnTo>
                    <a:pt x="903173" y="0"/>
                  </a:lnTo>
                  <a:lnTo>
                    <a:pt x="0" y="0"/>
                  </a:lnTo>
                  <a:lnTo>
                    <a:pt x="0" y="428675"/>
                  </a:lnTo>
                  <a:close/>
                </a:path>
              </a:pathLst>
            </a:custGeom>
            <a:ln w="27051">
              <a:solidFill>
                <a:srgbClr val="284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3902393" y="790519"/>
              <a:ext cx="903605" cy="128905"/>
            </a:xfrm>
            <a:custGeom>
              <a:avLst/>
              <a:gdLst/>
              <a:ahLst/>
              <a:cxnLst/>
              <a:rect l="l" t="t" r="r" b="b"/>
              <a:pathLst>
                <a:path w="903604" h="128905">
                  <a:moveTo>
                    <a:pt x="147815" y="0"/>
                  </a:moveTo>
                  <a:lnTo>
                    <a:pt x="0" y="0"/>
                  </a:lnTo>
                  <a:lnTo>
                    <a:pt x="0" y="128498"/>
                  </a:lnTo>
                  <a:lnTo>
                    <a:pt x="903173" y="128498"/>
                  </a:lnTo>
                  <a:lnTo>
                    <a:pt x="903173" y="0"/>
                  </a:lnTo>
                  <a:lnTo>
                    <a:pt x="755891" y="0"/>
                  </a:lnTo>
                </a:path>
              </a:pathLst>
            </a:custGeom>
            <a:ln w="27051">
              <a:solidFill>
                <a:srgbClr val="284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4076678" y="702597"/>
              <a:ext cx="0" cy="128905"/>
            </a:xfrm>
            <a:custGeom>
              <a:avLst/>
              <a:gdLst/>
              <a:ahLst/>
              <a:cxnLst/>
              <a:rect l="l" t="t" r="r" b="b"/>
              <a:pathLst>
                <a:path h="128905">
                  <a:moveTo>
                    <a:pt x="0" y="128498"/>
                  </a:moveTo>
                  <a:lnTo>
                    <a:pt x="0" y="0"/>
                  </a:lnTo>
                </a:path>
              </a:pathLst>
            </a:custGeom>
            <a:ln w="27051">
              <a:solidFill>
                <a:srgbClr val="284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4631280" y="702597"/>
              <a:ext cx="0" cy="128905"/>
            </a:xfrm>
            <a:custGeom>
              <a:avLst/>
              <a:gdLst/>
              <a:ahLst/>
              <a:cxnLst/>
              <a:rect l="l" t="t" r="r" b="b"/>
              <a:pathLst>
                <a:path h="128905">
                  <a:moveTo>
                    <a:pt x="0" y="128498"/>
                  </a:moveTo>
                  <a:lnTo>
                    <a:pt x="0" y="0"/>
                  </a:lnTo>
                </a:path>
              </a:pathLst>
            </a:custGeom>
            <a:ln w="27051">
              <a:solidFill>
                <a:srgbClr val="284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4104492" y="790519"/>
              <a:ext cx="499109" cy="0"/>
            </a:xfrm>
            <a:custGeom>
              <a:avLst/>
              <a:gdLst/>
              <a:ahLst/>
              <a:cxnLst/>
              <a:rect l="l" t="t" r="r" b="b"/>
              <a:pathLst>
                <a:path w="499110">
                  <a:moveTo>
                    <a:pt x="498513" y="0"/>
                  </a:moveTo>
                  <a:lnTo>
                    <a:pt x="0" y="0"/>
                  </a:lnTo>
                </a:path>
              </a:pathLst>
            </a:custGeom>
            <a:ln w="27051">
              <a:solidFill>
                <a:srgbClr val="284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647701" y="3349734"/>
              <a:ext cx="1562100" cy="460375"/>
            </a:xfrm>
            <a:custGeom>
              <a:avLst/>
              <a:gdLst/>
              <a:ahLst/>
              <a:cxnLst/>
              <a:rect l="l" t="t" r="r" b="b"/>
              <a:pathLst>
                <a:path w="1562100" h="460375">
                  <a:moveTo>
                    <a:pt x="1479550" y="0"/>
                  </a:moveTo>
                  <a:lnTo>
                    <a:pt x="82550" y="0"/>
                  </a:lnTo>
                  <a:lnTo>
                    <a:pt x="34825" y="1289"/>
                  </a:lnTo>
                  <a:lnTo>
                    <a:pt x="10318" y="10318"/>
                  </a:lnTo>
                  <a:lnTo>
                    <a:pt x="1289" y="34825"/>
                  </a:lnTo>
                  <a:lnTo>
                    <a:pt x="0" y="82550"/>
                  </a:lnTo>
                  <a:lnTo>
                    <a:pt x="0" y="377380"/>
                  </a:lnTo>
                  <a:lnTo>
                    <a:pt x="1289" y="425104"/>
                  </a:lnTo>
                  <a:lnTo>
                    <a:pt x="10318" y="449611"/>
                  </a:lnTo>
                  <a:lnTo>
                    <a:pt x="34825" y="458640"/>
                  </a:lnTo>
                  <a:lnTo>
                    <a:pt x="82550" y="459930"/>
                  </a:lnTo>
                  <a:lnTo>
                    <a:pt x="1479550" y="459930"/>
                  </a:lnTo>
                  <a:lnTo>
                    <a:pt x="1527274" y="458640"/>
                  </a:lnTo>
                  <a:lnTo>
                    <a:pt x="1551781" y="449611"/>
                  </a:lnTo>
                  <a:lnTo>
                    <a:pt x="1560810" y="425104"/>
                  </a:lnTo>
                  <a:lnTo>
                    <a:pt x="1562100" y="377380"/>
                  </a:lnTo>
                  <a:lnTo>
                    <a:pt x="1562100" y="82550"/>
                  </a:lnTo>
                  <a:lnTo>
                    <a:pt x="1560810" y="34825"/>
                  </a:lnTo>
                  <a:lnTo>
                    <a:pt x="1551781" y="10318"/>
                  </a:lnTo>
                  <a:lnTo>
                    <a:pt x="1527274" y="1289"/>
                  </a:lnTo>
                  <a:lnTo>
                    <a:pt x="1479550" y="0"/>
                  </a:lnTo>
                  <a:close/>
                </a:path>
              </a:pathLst>
            </a:custGeom>
            <a:solidFill>
              <a:srgbClr val="8ACE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67"/>
          <p:cNvSpPr txBox="1"/>
          <p:nvPr/>
        </p:nvSpPr>
        <p:spPr>
          <a:xfrm>
            <a:off x="1035051" y="3378635"/>
            <a:ext cx="8445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Зак</a:t>
            </a:r>
            <a:r>
              <a:rPr sz="1200" b="1" spc="15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зы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ай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126022" y="3561515"/>
            <a:ext cx="662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5" dirty="0">
                <a:solidFill>
                  <a:srgbClr val="FFFFFF"/>
                </a:solidFill>
                <a:latin typeface="Arial"/>
                <a:cs typeface="Arial"/>
              </a:rPr>
              <a:t>от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50</a:t>
            </a:r>
            <a:r>
              <a:rPr sz="1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ББ</a:t>
            </a:r>
            <a:endParaRPr sz="120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88312" y="3356997"/>
            <a:ext cx="30099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spc="-5" dirty="0">
                <a:solidFill>
                  <a:srgbClr val="FFFFFF"/>
                </a:solidFill>
                <a:latin typeface="Arial"/>
                <a:cs typeface="Arial"/>
              </a:rPr>
              <a:t>1.</a:t>
            </a:r>
            <a:endParaRPr sz="2600">
              <a:latin typeface="Arial"/>
              <a:cs typeface="Arial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2611956" y="3353830"/>
            <a:ext cx="3484245" cy="460375"/>
          </a:xfrm>
          <a:custGeom>
            <a:avLst/>
            <a:gdLst/>
            <a:ahLst/>
            <a:cxnLst/>
            <a:rect l="l" t="t" r="r" b="b"/>
            <a:pathLst>
              <a:path w="3484245" h="460375">
                <a:moveTo>
                  <a:pt x="3401491" y="0"/>
                </a:moveTo>
                <a:lnTo>
                  <a:pt x="82550" y="0"/>
                </a:lnTo>
                <a:lnTo>
                  <a:pt x="34825" y="1289"/>
                </a:lnTo>
                <a:lnTo>
                  <a:pt x="10318" y="10318"/>
                </a:lnTo>
                <a:lnTo>
                  <a:pt x="1289" y="34825"/>
                </a:lnTo>
                <a:lnTo>
                  <a:pt x="0" y="82550"/>
                </a:lnTo>
                <a:lnTo>
                  <a:pt x="0" y="377380"/>
                </a:lnTo>
                <a:lnTo>
                  <a:pt x="1289" y="425104"/>
                </a:lnTo>
                <a:lnTo>
                  <a:pt x="10318" y="449611"/>
                </a:lnTo>
                <a:lnTo>
                  <a:pt x="34825" y="458640"/>
                </a:lnTo>
                <a:lnTo>
                  <a:pt x="82550" y="459930"/>
                </a:lnTo>
                <a:lnTo>
                  <a:pt x="3401491" y="459930"/>
                </a:lnTo>
                <a:lnTo>
                  <a:pt x="3449216" y="458640"/>
                </a:lnTo>
                <a:lnTo>
                  <a:pt x="3473723" y="449611"/>
                </a:lnTo>
                <a:lnTo>
                  <a:pt x="3482751" y="425104"/>
                </a:lnTo>
                <a:lnTo>
                  <a:pt x="3484041" y="377380"/>
                </a:lnTo>
                <a:lnTo>
                  <a:pt x="3484041" y="82550"/>
                </a:lnTo>
                <a:lnTo>
                  <a:pt x="3482751" y="34825"/>
                </a:lnTo>
                <a:lnTo>
                  <a:pt x="3473723" y="10318"/>
                </a:lnTo>
                <a:lnTo>
                  <a:pt x="3449216" y="1289"/>
                </a:lnTo>
                <a:lnTo>
                  <a:pt x="3401491" y="0"/>
                </a:lnTo>
                <a:close/>
              </a:path>
            </a:pathLst>
          </a:custGeom>
          <a:solidFill>
            <a:srgbClr val="8ACE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3181510" y="3382731"/>
            <a:ext cx="24422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015" marR="5080" indent="-48895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Заказывай 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от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50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ББ и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добавляй 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набор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Beautanicals</a:t>
            </a:r>
            <a:endParaRPr sz="120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2679701" y="3356997"/>
            <a:ext cx="30099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spc="-5" dirty="0">
                <a:solidFill>
                  <a:srgbClr val="FFFFFF"/>
                </a:solidFill>
                <a:latin typeface="Arial"/>
                <a:cs typeface="Arial"/>
              </a:rPr>
              <a:t>2.</a:t>
            </a:r>
            <a:endParaRPr sz="2600">
              <a:latin typeface="Arial"/>
              <a:cs typeface="Arial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6535739" y="710535"/>
            <a:ext cx="1939925" cy="3091815"/>
          </a:xfrm>
          <a:custGeom>
            <a:avLst/>
            <a:gdLst/>
            <a:ahLst/>
            <a:cxnLst/>
            <a:rect l="l" t="t" r="r" b="b"/>
            <a:pathLst>
              <a:path w="1939925" h="3091815">
                <a:moveTo>
                  <a:pt x="101600" y="0"/>
                </a:moveTo>
                <a:lnTo>
                  <a:pt x="42862" y="1587"/>
                </a:lnTo>
                <a:lnTo>
                  <a:pt x="12700" y="12700"/>
                </a:lnTo>
                <a:lnTo>
                  <a:pt x="1587" y="42862"/>
                </a:lnTo>
                <a:lnTo>
                  <a:pt x="0" y="101600"/>
                </a:lnTo>
                <a:lnTo>
                  <a:pt x="0" y="2989592"/>
                </a:lnTo>
                <a:lnTo>
                  <a:pt x="1587" y="3048330"/>
                </a:lnTo>
                <a:lnTo>
                  <a:pt x="12700" y="3078492"/>
                </a:lnTo>
                <a:lnTo>
                  <a:pt x="42862" y="3089605"/>
                </a:lnTo>
                <a:lnTo>
                  <a:pt x="101600" y="3091192"/>
                </a:lnTo>
                <a:lnTo>
                  <a:pt x="1838325" y="3091192"/>
                </a:lnTo>
                <a:lnTo>
                  <a:pt x="1897062" y="3089605"/>
                </a:lnTo>
                <a:lnTo>
                  <a:pt x="1927225" y="3078492"/>
                </a:lnTo>
                <a:lnTo>
                  <a:pt x="1938337" y="3048330"/>
                </a:lnTo>
                <a:lnTo>
                  <a:pt x="1939925" y="2989592"/>
                </a:lnTo>
                <a:lnTo>
                  <a:pt x="1939925" y="101600"/>
                </a:lnTo>
                <a:lnTo>
                  <a:pt x="1938337" y="42862"/>
                </a:lnTo>
                <a:lnTo>
                  <a:pt x="1927225" y="12700"/>
                </a:lnTo>
                <a:lnTo>
                  <a:pt x="1897062" y="1587"/>
                </a:lnTo>
                <a:lnTo>
                  <a:pt x="1838325" y="0"/>
                </a:lnTo>
                <a:lnTo>
                  <a:pt x="101600" y="0"/>
                </a:lnTo>
                <a:close/>
              </a:path>
            </a:pathLst>
          </a:custGeom>
          <a:ln w="38100">
            <a:solidFill>
              <a:srgbClr val="8ACE7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 txBox="1"/>
          <p:nvPr/>
        </p:nvSpPr>
        <p:spPr>
          <a:xfrm>
            <a:off x="6761733" y="2617559"/>
            <a:ext cx="1487805" cy="49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3215" marR="5080" indent="-311150">
              <a:lnSpc>
                <a:spcPct val="100000"/>
              </a:lnSpc>
              <a:spcBef>
                <a:spcPts val="100"/>
              </a:spcBef>
            </a:pPr>
            <a:r>
              <a:rPr sz="1550" b="1" spc="-5" dirty="0">
                <a:solidFill>
                  <a:srgbClr val="646468"/>
                </a:solidFill>
                <a:latin typeface="Arial"/>
                <a:cs typeface="Arial"/>
              </a:rPr>
              <a:t>Набор </a:t>
            </a:r>
            <a:r>
              <a:rPr sz="1550" b="1" spc="-15" dirty="0">
                <a:solidFill>
                  <a:srgbClr val="646468"/>
                </a:solidFill>
                <a:latin typeface="Arial"/>
                <a:cs typeface="Arial"/>
              </a:rPr>
              <a:t>всего</a:t>
            </a:r>
            <a:r>
              <a:rPr sz="1550" b="1" spc="-85" dirty="0">
                <a:solidFill>
                  <a:srgbClr val="646468"/>
                </a:solidFill>
                <a:latin typeface="Arial"/>
                <a:cs typeface="Arial"/>
              </a:rPr>
              <a:t> </a:t>
            </a:r>
            <a:r>
              <a:rPr sz="1550" b="1" spc="-15" dirty="0" err="1">
                <a:solidFill>
                  <a:srgbClr val="646468"/>
                </a:solidFill>
                <a:latin typeface="Arial"/>
                <a:cs typeface="Arial"/>
              </a:rPr>
              <a:t>за</a:t>
            </a:r>
            <a:r>
              <a:rPr sz="1550" b="1" spc="-15" dirty="0">
                <a:solidFill>
                  <a:srgbClr val="646468"/>
                </a:solidFill>
                <a:latin typeface="Arial"/>
                <a:cs typeface="Arial"/>
              </a:rPr>
              <a:t>  </a:t>
            </a:r>
            <a:r>
              <a:rPr lang="en-US" sz="1550" b="1" strike="sngStrike" spc="-5" dirty="0">
                <a:solidFill>
                  <a:srgbClr val="646468"/>
                </a:solidFill>
                <a:latin typeface="Arial"/>
                <a:cs typeface="Arial"/>
              </a:rPr>
              <a:t>31,12 BYN</a:t>
            </a:r>
            <a:endParaRPr sz="1550" dirty="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6805939" y="3101996"/>
            <a:ext cx="1399723" cy="5770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575"/>
              </a:lnSpc>
              <a:spcBef>
                <a:spcPts val="100"/>
              </a:spcBef>
            </a:pPr>
            <a:r>
              <a:rPr lang="en-US" sz="2200" b="1" spc="-5" dirty="0">
                <a:solidFill>
                  <a:srgbClr val="C00D1E"/>
                </a:solidFill>
                <a:latin typeface="Arial"/>
                <a:cs typeface="Arial"/>
              </a:rPr>
              <a:t>8,99 BYN</a:t>
            </a:r>
            <a:endParaRPr sz="2200" dirty="0">
              <a:latin typeface="Arial"/>
              <a:cs typeface="Arial"/>
            </a:endParaRPr>
          </a:p>
          <a:p>
            <a:pPr algn="ctr">
              <a:lnSpc>
                <a:spcPts val="1795"/>
              </a:lnSpc>
            </a:pPr>
            <a:r>
              <a:rPr sz="1550" b="1" dirty="0">
                <a:solidFill>
                  <a:srgbClr val="646468"/>
                </a:solidFill>
                <a:latin typeface="Arial"/>
                <a:cs typeface="Arial"/>
              </a:rPr>
              <a:t>6</a:t>
            </a:r>
            <a:r>
              <a:rPr sz="1550" b="1" spc="-20" dirty="0">
                <a:solidFill>
                  <a:srgbClr val="646468"/>
                </a:solidFill>
                <a:latin typeface="Arial"/>
                <a:cs typeface="Arial"/>
              </a:rPr>
              <a:t> </a:t>
            </a:r>
            <a:r>
              <a:rPr sz="1550" b="1" dirty="0">
                <a:solidFill>
                  <a:srgbClr val="646468"/>
                </a:solidFill>
                <a:latin typeface="Arial"/>
                <a:cs typeface="Arial"/>
              </a:rPr>
              <a:t>ББ</a:t>
            </a:r>
            <a:endParaRPr sz="1550" dirty="0">
              <a:latin typeface="Arial"/>
              <a:cs typeface="Arial"/>
            </a:endParaRPr>
          </a:p>
        </p:txBody>
      </p:sp>
      <p:grpSp>
        <p:nvGrpSpPr>
          <p:cNvPr id="76" name="object 76"/>
          <p:cNvGrpSpPr/>
          <p:nvPr/>
        </p:nvGrpSpPr>
        <p:grpSpPr>
          <a:xfrm>
            <a:off x="6638125" y="853109"/>
            <a:ext cx="1696720" cy="1748155"/>
            <a:chOff x="6638125" y="853109"/>
            <a:chExt cx="1696720" cy="1748155"/>
          </a:xfrm>
        </p:grpSpPr>
        <p:sp>
          <p:nvSpPr>
            <p:cNvPr id="77" name="object 77"/>
            <p:cNvSpPr/>
            <p:nvPr/>
          </p:nvSpPr>
          <p:spPr>
            <a:xfrm>
              <a:off x="7701648" y="853109"/>
              <a:ext cx="632891" cy="174782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147017" y="910285"/>
              <a:ext cx="764727" cy="163347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6638125" y="928881"/>
              <a:ext cx="764730" cy="165252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0747" y="4302531"/>
            <a:ext cx="1890114" cy="651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4770"/>
            <a:chOff x="0" y="0"/>
            <a:chExt cx="9144000" cy="5144770"/>
          </a:xfrm>
        </p:grpSpPr>
        <p:sp>
          <p:nvSpPr>
            <p:cNvPr id="4" name="object 4"/>
            <p:cNvSpPr/>
            <p:nvPr/>
          </p:nvSpPr>
          <p:spPr>
            <a:xfrm>
              <a:off x="3046945" y="186093"/>
              <a:ext cx="6097054" cy="49582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046945" y="3447389"/>
              <a:ext cx="6097054" cy="16969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046945" y="494195"/>
              <a:ext cx="6097054" cy="401557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3048635" cy="4296410"/>
            </a:xfrm>
            <a:custGeom>
              <a:avLst/>
              <a:gdLst/>
              <a:ahLst/>
              <a:cxnLst/>
              <a:rect l="l" t="t" r="r" b="b"/>
              <a:pathLst>
                <a:path w="3048635" h="4296410">
                  <a:moveTo>
                    <a:pt x="3048533" y="0"/>
                  </a:moveTo>
                  <a:lnTo>
                    <a:pt x="0" y="0"/>
                  </a:lnTo>
                  <a:lnTo>
                    <a:pt x="0" y="4295787"/>
                  </a:lnTo>
                  <a:lnTo>
                    <a:pt x="3048533" y="4295787"/>
                  </a:lnTo>
                  <a:lnTo>
                    <a:pt x="3048533" y="0"/>
                  </a:lnTo>
                  <a:close/>
                </a:path>
              </a:pathLst>
            </a:custGeom>
            <a:solidFill>
              <a:srgbClr val="B2E7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57452" y="728865"/>
            <a:ext cx="213233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2284" marR="5080" indent="-490220">
              <a:lnSpc>
                <a:spcPct val="100000"/>
              </a:lnSpc>
              <a:spcBef>
                <a:spcPts val="100"/>
              </a:spcBef>
            </a:pPr>
            <a:r>
              <a:rPr sz="2500" spc="-5" dirty="0"/>
              <a:t>Как</a:t>
            </a:r>
            <a:r>
              <a:rPr sz="2500" spc="-70" dirty="0"/>
              <a:t> </a:t>
            </a:r>
            <a:r>
              <a:rPr sz="2500" spc="-10" dirty="0"/>
              <a:t>получить  </a:t>
            </a:r>
            <a:r>
              <a:rPr sz="2500" spc="-30" dirty="0"/>
              <a:t>набор?</a:t>
            </a:r>
            <a:endParaRPr sz="2500"/>
          </a:p>
        </p:txBody>
      </p:sp>
      <p:sp>
        <p:nvSpPr>
          <p:cNvPr id="9" name="object 9"/>
          <p:cNvSpPr txBox="1"/>
          <p:nvPr/>
        </p:nvSpPr>
        <p:spPr>
          <a:xfrm>
            <a:off x="242539" y="1751304"/>
            <a:ext cx="2562225" cy="19170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9070" marR="170815" indent="-635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61666A"/>
                </a:solidFill>
                <a:latin typeface="Arial"/>
                <a:cs typeface="Arial"/>
              </a:rPr>
              <a:t>Добавь набор в заказ </a:t>
            </a:r>
            <a:r>
              <a:rPr sz="1200" spc="-5" dirty="0">
                <a:solidFill>
                  <a:srgbClr val="61666A"/>
                </a:solidFill>
                <a:latin typeface="Arial"/>
                <a:cs typeface="Arial"/>
              </a:rPr>
              <a:t>от </a:t>
            </a:r>
            <a:r>
              <a:rPr sz="1200" dirty="0">
                <a:solidFill>
                  <a:srgbClr val="61666A"/>
                </a:solidFill>
                <a:latin typeface="Arial"/>
                <a:cs typeface="Arial"/>
              </a:rPr>
              <a:t>50 </a:t>
            </a:r>
            <a:r>
              <a:rPr sz="1200" spc="-10" dirty="0">
                <a:solidFill>
                  <a:srgbClr val="61666A"/>
                </a:solidFill>
                <a:latin typeface="Arial"/>
                <a:cs typeface="Arial"/>
              </a:rPr>
              <a:t>ББ  </a:t>
            </a:r>
            <a:r>
              <a:rPr sz="1200" dirty="0">
                <a:solidFill>
                  <a:srgbClr val="61666A"/>
                </a:solidFill>
                <a:latin typeface="Arial"/>
                <a:cs typeface="Arial"/>
              </a:rPr>
              <a:t>в </a:t>
            </a:r>
            <a:r>
              <a:rPr sz="1200" spc="5" dirty="0">
                <a:solidFill>
                  <a:srgbClr val="61666A"/>
                </a:solidFill>
                <a:latin typeface="Arial"/>
                <a:cs typeface="Arial"/>
              </a:rPr>
              <a:t>каталоге </a:t>
            </a:r>
            <a:r>
              <a:rPr sz="1200" dirty="0">
                <a:solidFill>
                  <a:srgbClr val="61666A"/>
                </a:solidFill>
                <a:latin typeface="Arial"/>
                <a:cs typeface="Arial"/>
              </a:rPr>
              <a:t>№4 на втором</a:t>
            </a:r>
            <a:r>
              <a:rPr sz="1200" spc="-8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61666A"/>
                </a:solidFill>
                <a:latin typeface="Arial"/>
                <a:cs typeface="Arial"/>
              </a:rPr>
              <a:t>шаге  </a:t>
            </a:r>
            <a:r>
              <a:rPr sz="1200" spc="5" dirty="0">
                <a:solidFill>
                  <a:srgbClr val="61666A"/>
                </a:solidFill>
                <a:latin typeface="Arial"/>
                <a:cs typeface="Arial"/>
              </a:rPr>
              <a:t>оформления</a:t>
            </a:r>
            <a:r>
              <a:rPr sz="1200" spc="-1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61666A"/>
                </a:solidFill>
                <a:latin typeface="Arial"/>
                <a:cs typeface="Arial"/>
              </a:rPr>
              <a:t>заказа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200" spc="5" dirty="0">
                <a:solidFill>
                  <a:srgbClr val="61666A"/>
                </a:solidFill>
                <a:latin typeface="Arial"/>
                <a:cs typeface="Arial"/>
              </a:rPr>
              <a:t>(вкладка</a:t>
            </a:r>
            <a:r>
              <a:rPr sz="1200" spc="-1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61666A"/>
                </a:solidFill>
                <a:latin typeface="Arial"/>
                <a:cs typeface="Arial"/>
              </a:rPr>
              <a:t>«Предложения»).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60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sz="1200" dirty="0">
                <a:solidFill>
                  <a:srgbClr val="61666A"/>
                </a:solidFill>
                <a:latin typeface="Arial"/>
                <a:cs typeface="Arial"/>
              </a:rPr>
              <a:t>Если ты не добавил набор в </a:t>
            </a:r>
            <a:r>
              <a:rPr sz="1200" spc="5" dirty="0">
                <a:solidFill>
                  <a:srgbClr val="61666A"/>
                </a:solidFill>
                <a:latin typeface="Arial"/>
                <a:cs typeface="Arial"/>
              </a:rPr>
              <a:t>свой  </a:t>
            </a:r>
            <a:r>
              <a:rPr sz="1200" dirty="0">
                <a:solidFill>
                  <a:srgbClr val="61666A"/>
                </a:solidFill>
                <a:latin typeface="Arial"/>
                <a:cs typeface="Arial"/>
              </a:rPr>
              <a:t>заказ на 50 </a:t>
            </a:r>
            <a:r>
              <a:rPr sz="1200" spc="-15" dirty="0">
                <a:solidFill>
                  <a:srgbClr val="61666A"/>
                </a:solidFill>
                <a:latin typeface="Arial"/>
                <a:cs typeface="Arial"/>
              </a:rPr>
              <a:t>ББ, </a:t>
            </a:r>
            <a:r>
              <a:rPr sz="1200" dirty="0">
                <a:solidFill>
                  <a:srgbClr val="61666A"/>
                </a:solidFill>
                <a:latin typeface="Arial"/>
                <a:cs typeface="Arial"/>
              </a:rPr>
              <a:t>добавь </a:t>
            </a:r>
            <a:r>
              <a:rPr sz="1200" spc="5" dirty="0">
                <a:solidFill>
                  <a:srgbClr val="61666A"/>
                </a:solidFill>
                <a:latin typeface="Arial"/>
                <a:cs typeface="Arial"/>
              </a:rPr>
              <a:t>его </a:t>
            </a:r>
            <a:r>
              <a:rPr sz="1200" dirty="0">
                <a:solidFill>
                  <a:srgbClr val="61666A"/>
                </a:solidFill>
                <a:latin typeface="Arial"/>
                <a:cs typeface="Arial"/>
              </a:rPr>
              <a:t>в</a:t>
            </a:r>
            <a:r>
              <a:rPr sz="1200" spc="-7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61666A"/>
                </a:solidFill>
                <a:latin typeface="Arial"/>
                <a:cs typeface="Arial"/>
              </a:rPr>
              <a:t>любой  ББ-заказ каталога </a:t>
            </a:r>
            <a:r>
              <a:rPr sz="1200" dirty="0">
                <a:solidFill>
                  <a:srgbClr val="61666A"/>
                </a:solidFill>
                <a:latin typeface="Arial"/>
                <a:cs typeface="Arial"/>
              </a:rPr>
              <a:t>№4 и </a:t>
            </a:r>
            <a:r>
              <a:rPr sz="1200" spc="5" dirty="0">
                <a:solidFill>
                  <a:srgbClr val="61666A"/>
                </a:solidFill>
                <a:latin typeface="Arial"/>
                <a:cs typeface="Arial"/>
              </a:rPr>
              <a:t>выбери  </a:t>
            </a:r>
            <a:r>
              <a:rPr sz="1200" spc="-10" dirty="0">
                <a:solidFill>
                  <a:srgbClr val="61666A"/>
                </a:solidFill>
                <a:latin typeface="Arial"/>
                <a:cs typeface="Arial"/>
              </a:rPr>
              <a:t>набор.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4770"/>
            <a:chOff x="0" y="0"/>
            <a:chExt cx="9144000" cy="5144770"/>
          </a:xfrm>
        </p:grpSpPr>
        <p:sp>
          <p:nvSpPr>
            <p:cNvPr id="3" name="object 3"/>
            <p:cNvSpPr/>
            <p:nvPr/>
          </p:nvSpPr>
          <p:spPr>
            <a:xfrm>
              <a:off x="3046945" y="186093"/>
              <a:ext cx="6097054" cy="49582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2"/>
              <a:ext cx="3048635" cy="4333240"/>
            </a:xfrm>
            <a:custGeom>
              <a:avLst/>
              <a:gdLst/>
              <a:ahLst/>
              <a:cxnLst/>
              <a:rect l="l" t="t" r="r" b="b"/>
              <a:pathLst>
                <a:path w="3048635" h="4333240">
                  <a:moveTo>
                    <a:pt x="3048533" y="0"/>
                  </a:moveTo>
                  <a:lnTo>
                    <a:pt x="0" y="0"/>
                  </a:lnTo>
                  <a:lnTo>
                    <a:pt x="0" y="192786"/>
                  </a:lnTo>
                  <a:lnTo>
                    <a:pt x="0" y="4295775"/>
                  </a:lnTo>
                  <a:lnTo>
                    <a:pt x="0" y="4332986"/>
                  </a:lnTo>
                  <a:lnTo>
                    <a:pt x="3046946" y="4332986"/>
                  </a:lnTo>
                  <a:lnTo>
                    <a:pt x="3046946" y="4295775"/>
                  </a:lnTo>
                  <a:lnTo>
                    <a:pt x="3048533" y="4295775"/>
                  </a:lnTo>
                  <a:lnTo>
                    <a:pt x="3048533" y="0"/>
                  </a:lnTo>
                  <a:close/>
                </a:path>
              </a:pathLst>
            </a:custGeom>
            <a:solidFill>
              <a:srgbClr val="B2E7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69030" y="880161"/>
            <a:ext cx="2508885" cy="2709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500" b="1" spc="5" dirty="0">
                <a:solidFill>
                  <a:srgbClr val="61666A"/>
                </a:solidFill>
                <a:latin typeface="Arial"/>
                <a:cs typeface="Arial"/>
              </a:rPr>
              <a:t>Акция</a:t>
            </a:r>
            <a:endParaRPr sz="2500">
              <a:latin typeface="Arial"/>
              <a:cs typeface="Arial"/>
            </a:endParaRPr>
          </a:p>
          <a:p>
            <a:pPr marL="133350" marR="126364" algn="ctr">
              <a:lnSpc>
                <a:spcPct val="100000"/>
              </a:lnSpc>
            </a:pPr>
            <a:r>
              <a:rPr sz="2500" b="1" spc="-60" dirty="0">
                <a:solidFill>
                  <a:srgbClr val="61666A"/>
                </a:solidFill>
                <a:latin typeface="Arial"/>
                <a:cs typeface="Arial"/>
              </a:rPr>
              <a:t>«</a:t>
            </a:r>
            <a:r>
              <a:rPr sz="2500" b="1" spc="-15" dirty="0">
                <a:solidFill>
                  <a:srgbClr val="61666A"/>
                </a:solidFill>
                <a:latin typeface="Arial"/>
                <a:cs typeface="Arial"/>
              </a:rPr>
              <a:t>Н</a:t>
            </a:r>
            <a:r>
              <a:rPr sz="2500" b="1" spc="-5" dirty="0">
                <a:solidFill>
                  <a:srgbClr val="61666A"/>
                </a:solidFill>
                <a:latin typeface="Arial"/>
                <a:cs typeface="Arial"/>
              </a:rPr>
              <a:t>а</a:t>
            </a:r>
            <a:r>
              <a:rPr sz="2500" b="1" spc="75" dirty="0">
                <a:solidFill>
                  <a:srgbClr val="61666A"/>
                </a:solidFill>
                <a:latin typeface="Arial"/>
                <a:cs typeface="Arial"/>
              </a:rPr>
              <a:t>т</a:t>
            </a:r>
            <a:r>
              <a:rPr sz="2500" b="1" spc="-15" dirty="0">
                <a:solidFill>
                  <a:srgbClr val="61666A"/>
                </a:solidFill>
                <a:latin typeface="Arial"/>
                <a:cs typeface="Arial"/>
              </a:rPr>
              <a:t>у</a:t>
            </a:r>
            <a:r>
              <a:rPr sz="2500" b="1" spc="-10" dirty="0">
                <a:solidFill>
                  <a:srgbClr val="61666A"/>
                </a:solidFill>
                <a:latin typeface="Arial"/>
                <a:cs typeface="Arial"/>
              </a:rPr>
              <a:t>р</a:t>
            </a:r>
            <a:r>
              <a:rPr sz="2500" b="1" spc="35" dirty="0">
                <a:solidFill>
                  <a:srgbClr val="61666A"/>
                </a:solidFill>
                <a:latin typeface="Arial"/>
                <a:cs typeface="Arial"/>
              </a:rPr>
              <a:t>а</a:t>
            </a:r>
            <a:r>
              <a:rPr sz="2500" b="1" spc="-15" dirty="0">
                <a:solidFill>
                  <a:srgbClr val="61666A"/>
                </a:solidFill>
                <a:latin typeface="Arial"/>
                <a:cs typeface="Arial"/>
              </a:rPr>
              <a:t>л</a:t>
            </a:r>
            <a:r>
              <a:rPr sz="2500" b="1" spc="-40" dirty="0">
                <a:solidFill>
                  <a:srgbClr val="61666A"/>
                </a:solidFill>
                <a:latin typeface="Arial"/>
                <a:cs typeface="Arial"/>
              </a:rPr>
              <a:t>ь</a:t>
            </a:r>
            <a:r>
              <a:rPr sz="2500" b="1" spc="5" dirty="0">
                <a:solidFill>
                  <a:srgbClr val="61666A"/>
                </a:solidFill>
                <a:latin typeface="Arial"/>
                <a:cs typeface="Arial"/>
              </a:rPr>
              <a:t>н</a:t>
            </a:r>
            <a:r>
              <a:rPr sz="2500" b="1" spc="55" dirty="0">
                <a:solidFill>
                  <a:srgbClr val="61666A"/>
                </a:solidFill>
                <a:latin typeface="Arial"/>
                <a:cs typeface="Arial"/>
              </a:rPr>
              <a:t>а</a:t>
            </a:r>
            <a:r>
              <a:rPr sz="2500" b="1" dirty="0">
                <a:solidFill>
                  <a:srgbClr val="61666A"/>
                </a:solidFill>
                <a:latin typeface="Arial"/>
                <a:cs typeface="Arial"/>
              </a:rPr>
              <a:t>я  </a:t>
            </a:r>
            <a:r>
              <a:rPr sz="2500" b="1" spc="-5" dirty="0">
                <a:solidFill>
                  <a:srgbClr val="61666A"/>
                </a:solidFill>
                <a:latin typeface="Arial"/>
                <a:cs typeface="Arial"/>
              </a:rPr>
              <a:t>красота»</a:t>
            </a:r>
            <a:r>
              <a:rPr sz="2500" b="1" spc="-2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2500" b="1" dirty="0">
                <a:solidFill>
                  <a:srgbClr val="61666A"/>
                </a:solidFill>
                <a:latin typeface="Arial"/>
                <a:cs typeface="Arial"/>
              </a:rPr>
              <a:t>–</a:t>
            </a:r>
            <a:endParaRPr sz="250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  <a:spcBef>
                <a:spcPts val="130"/>
              </a:spcBef>
            </a:pPr>
            <a:r>
              <a:rPr sz="2500" spc="5" dirty="0">
                <a:solidFill>
                  <a:srgbClr val="61666A"/>
                </a:solidFill>
                <a:latin typeface="Arial"/>
                <a:cs typeface="Arial"/>
              </a:rPr>
              <a:t>повод</a:t>
            </a:r>
            <a:r>
              <a:rPr sz="2500" spc="-9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2500" spc="5" dirty="0">
                <a:solidFill>
                  <a:srgbClr val="61666A"/>
                </a:solidFill>
                <a:latin typeface="Arial"/>
                <a:cs typeface="Arial"/>
              </a:rPr>
              <a:t>позвонить  своим  неактивным  </a:t>
            </a:r>
            <a:r>
              <a:rPr sz="2500" spc="-5" dirty="0">
                <a:solidFill>
                  <a:srgbClr val="61666A"/>
                </a:solidFill>
                <a:latin typeface="Arial"/>
                <a:cs typeface="Arial"/>
              </a:rPr>
              <a:t>партнёрам!</a:t>
            </a:r>
            <a:endParaRPr sz="2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6765" y="1334046"/>
            <a:ext cx="2294890" cy="1930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2500" dirty="0"/>
              <a:t>Делай </a:t>
            </a:r>
            <a:r>
              <a:rPr sz="2500" spc="-5" dirty="0"/>
              <a:t>заказы  </a:t>
            </a:r>
            <a:r>
              <a:rPr sz="2500" dirty="0"/>
              <a:t>и </a:t>
            </a:r>
            <a:r>
              <a:rPr sz="2500" spc="-5" dirty="0"/>
              <a:t>получи  </a:t>
            </a:r>
            <a:r>
              <a:rPr sz="2500" spc="-10" dirty="0"/>
              <a:t>максимум</a:t>
            </a:r>
            <a:r>
              <a:rPr sz="2500" spc="-70" dirty="0"/>
              <a:t> </a:t>
            </a:r>
            <a:r>
              <a:rPr sz="2500" spc="20" dirty="0"/>
              <a:t>для  </a:t>
            </a:r>
            <a:r>
              <a:rPr sz="2500" spc="-5" dirty="0"/>
              <a:t>красоты </a:t>
            </a:r>
            <a:r>
              <a:rPr sz="2500" dirty="0"/>
              <a:t>и  </a:t>
            </a:r>
            <a:r>
              <a:rPr sz="2500" spc="-5" dirty="0"/>
              <a:t>здоровья!</a:t>
            </a:r>
            <a:endParaRPr sz="25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46405" y="2256415"/>
            <a:ext cx="3451189" cy="6511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D5A37A7506FC4FAA4FB4F6E13A627C" ma:contentTypeVersion="12" ma:contentTypeDescription="Create a new document." ma:contentTypeScope="" ma:versionID="540d648d7f8022faccd2b0575c2e46f5">
  <xsd:schema xmlns:xsd="http://www.w3.org/2001/XMLSchema" xmlns:xs="http://www.w3.org/2001/XMLSchema" xmlns:p="http://schemas.microsoft.com/office/2006/metadata/properties" xmlns:ns2="812d2ceb-3827-4174-9adb-65d76b0064f2" xmlns:ns3="7d9be4c3-f5a3-4800-973b-b89740aee784" targetNamespace="http://schemas.microsoft.com/office/2006/metadata/properties" ma:root="true" ma:fieldsID="dde484888aafbdc77183aab6e2f3c1e8" ns2:_="" ns3:_="">
    <xsd:import namespace="812d2ceb-3827-4174-9adb-65d76b0064f2"/>
    <xsd:import namespace="7d9be4c3-f5a3-4800-973b-b89740aee7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2d2ceb-3827-4174-9adb-65d76b0064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9be4c3-f5a3-4800-973b-b89740aee78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554C3BA-8EE1-47E6-B055-1947D27B597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5B3E7C5-0865-4956-8FD8-C9E67E3CA4B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A28FA0-CDC7-4AAE-A890-C5DC668BB4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2d2ceb-3827-4174-9adb-65d76b0064f2"/>
    <ds:schemaRef ds:uri="7d9be4c3-f5a3-4800-973b-b89740aee7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</TotalTime>
  <Words>517</Words>
  <Application>Microsoft Office PowerPoint</Application>
  <PresentationFormat>Произвольный</PresentationFormat>
  <Paragraphs>72</Paragraphs>
  <Slides>8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Oriflame Sans Print</vt:lpstr>
      <vt:lpstr>Office Theme</vt:lpstr>
      <vt:lpstr>Акция</vt:lpstr>
      <vt:lpstr>Презентация PowerPoint</vt:lpstr>
      <vt:lpstr>Презентация PowerPoint</vt:lpstr>
      <vt:lpstr>Презентация PowerPoint</vt:lpstr>
      <vt:lpstr>Как получить  набор?</vt:lpstr>
      <vt:lpstr>Презентация PowerPoint</vt:lpstr>
      <vt:lpstr>Делай заказы  и получи  максимум для  красоты и  здоровья!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Акция</dc:title>
  <dc:creator>Rusak, Anton</dc:creator>
  <cp:lastModifiedBy>Rusak, Anton</cp:lastModifiedBy>
  <cp:revision>6</cp:revision>
  <dcterms:created xsi:type="dcterms:W3CDTF">2021-02-09T12:18:23Z</dcterms:created>
  <dcterms:modified xsi:type="dcterms:W3CDTF">2021-02-11T11:17:09Z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2021-02-09T00:00:00Z</vt:filetime>
  </property>
  <property fmtid="{D5CDD505-2E9C-101B-9397-08002B2CF9AE}" pid="3" name="Creator">
    <vt:lpwstr>Adobe InDesign 14.0 (Macintosh)</vt:lpwstr>
  </property>
  <property fmtid="{D5CDD505-2E9C-101B-9397-08002B2CF9AE}" pid="4" name="LastSaved">
    <vt:filetime>2021-02-09T00:00:00Z</vt:filetime>
  </property>
  <property fmtid="{D5CDD505-2E9C-101B-9397-08002B2CF9AE}" pid="5" name="ContentTypeId">
    <vt:lpwstr>0x01010020D5A37A7506FC4FAA4FB4F6E13A627C</vt:lpwstr>
  </property>
  <property fmtid="{D5CDD505-2E9C-101B-9397-08002B2CF9AE}" pid="6" name="MSIP_Label_b029aa55-c717-49c7-96ad-42e953bc7712_Enabled">
    <vt:lpwstr>True</vt:lpwstr>
  </property>
  <property fmtid="{D5CDD505-2E9C-101B-9397-08002B2CF9AE}" pid="7" name="MSIP_Label_b029aa55-c717-49c7-96ad-42e953bc7712_SiteId">
    <vt:lpwstr>e46bc88e-1a4b-44ff-a158-1b9f7eb4561e</vt:lpwstr>
  </property>
  <property fmtid="{D5CDD505-2E9C-101B-9397-08002B2CF9AE}" pid="8" name="MSIP_Label_b029aa55-c717-49c7-96ad-42e953bc7712_Owner">
    <vt:lpwstr>AntonR@oriflame.com</vt:lpwstr>
  </property>
  <property fmtid="{D5CDD505-2E9C-101B-9397-08002B2CF9AE}" pid="9" name="MSIP_Label_b029aa55-c717-49c7-96ad-42e953bc7712_SetDate">
    <vt:lpwstr>2021-02-11T11:16:47.9957180Z</vt:lpwstr>
  </property>
  <property fmtid="{D5CDD505-2E9C-101B-9397-08002B2CF9AE}" pid="10" name="MSIP_Label_b029aa55-c717-49c7-96ad-42e953bc7712_Name">
    <vt:lpwstr>Internal</vt:lpwstr>
  </property>
  <property fmtid="{D5CDD505-2E9C-101B-9397-08002B2CF9AE}" pid="11" name="MSIP_Label_b029aa55-c717-49c7-96ad-42e953bc7712_Application">
    <vt:lpwstr>Microsoft Azure Information Protection</vt:lpwstr>
  </property>
  <property fmtid="{D5CDD505-2E9C-101B-9397-08002B2CF9AE}" pid="12" name="MSIP_Label_b029aa55-c717-49c7-96ad-42e953bc7712_Extended_MSFT_Method">
    <vt:lpwstr>Automatic</vt:lpwstr>
  </property>
  <property fmtid="{D5CDD505-2E9C-101B-9397-08002B2CF9AE}" pid="13" name="Sensitivity">
    <vt:lpwstr>Internal</vt:lpwstr>
  </property>
</Properties>
</file>