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1" r:id="rId4"/>
    <p:sldMasterId id="2147483870" r:id="rId5"/>
    <p:sldMasterId id="2147484210" r:id="rId6"/>
    <p:sldMasterId id="2147484303" r:id="rId7"/>
  </p:sldMasterIdLst>
  <p:notesMasterIdLst>
    <p:notesMasterId r:id="rId30"/>
  </p:notesMasterIdLst>
  <p:sldIdLst>
    <p:sldId id="2142533144" r:id="rId8"/>
    <p:sldId id="2145704462" r:id="rId9"/>
    <p:sldId id="2145704460" r:id="rId10"/>
    <p:sldId id="2145704480" r:id="rId11"/>
    <p:sldId id="2145704465" r:id="rId12"/>
    <p:sldId id="2145704466" r:id="rId13"/>
    <p:sldId id="2145704467" r:id="rId14"/>
    <p:sldId id="2145704470" r:id="rId15"/>
    <p:sldId id="2145704463" r:id="rId16"/>
    <p:sldId id="2145704471" r:id="rId17"/>
    <p:sldId id="2145704469" r:id="rId18"/>
    <p:sldId id="2145704472" r:id="rId19"/>
    <p:sldId id="2145704474" r:id="rId20"/>
    <p:sldId id="2145704464" r:id="rId21"/>
    <p:sldId id="2145704468" r:id="rId22"/>
    <p:sldId id="2145704473" r:id="rId23"/>
    <p:sldId id="2145704475" r:id="rId24"/>
    <p:sldId id="2145704476" r:id="rId25"/>
    <p:sldId id="2145704478" r:id="rId26"/>
    <p:sldId id="2145704477" r:id="rId27"/>
    <p:sldId id="2145704481" r:id="rId28"/>
    <p:sldId id="214570447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5B7A"/>
    <a:srgbClr val="FCFCFC"/>
    <a:srgbClr val="E9D7D3"/>
    <a:srgbClr val="DCB8A9"/>
    <a:srgbClr val="62676B"/>
    <a:srgbClr val="E45F4F"/>
    <a:srgbClr val="AC0F13"/>
    <a:srgbClr val="A80708"/>
    <a:srgbClr val="F76754"/>
    <a:srgbClr val="DA56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940A04-0076-4D5C-ACB0-5ECF9656F408}" v="73" dt="2022-06-15T12:09:22.5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52" autoAdjust="0"/>
    <p:restoredTop sz="81973" autoAdjust="0"/>
  </p:normalViewPr>
  <p:slideViewPr>
    <p:cSldViewPr snapToGrid="0">
      <p:cViewPr varScale="1">
        <p:scale>
          <a:sx n="86" d="100"/>
          <a:sy n="86" d="100"/>
        </p:scale>
        <p:origin x="1794" y="120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kz.oriflame.com/press/press-releases/20-10-pr-wellness-subscription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kz.oriflame.com/press/press-releases/20-10-pr-wellness-subscription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D2280A-3715-4A51-8CAC-3E422E50C05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A6B4D0-DE87-4810-844D-1A7F3AE3F019}">
      <dgm:prSet custT="1"/>
      <dgm:spPr/>
      <dgm:t>
        <a:bodyPr/>
        <a:lstStyle/>
        <a:p>
          <a:r>
            <a:rPr lang="ru-RU" sz="2000" b="0" i="0" dirty="0"/>
            <a:t>Приобретай любимые продукты на выгодных условиях, развивай бизнес и помогай другим обрести отличную форму!</a:t>
          </a:r>
          <a:endParaRPr lang="en-US" sz="2000" dirty="0"/>
        </a:p>
      </dgm:t>
    </dgm:pt>
    <dgm:pt modelId="{5428EEDA-470C-4F98-B6A0-D55FAF1F8C8C}" type="parTrans" cxnId="{87E7AF17-F4A4-4280-8BF7-A1B323DF439C}">
      <dgm:prSet/>
      <dgm:spPr/>
      <dgm:t>
        <a:bodyPr/>
        <a:lstStyle/>
        <a:p>
          <a:endParaRPr lang="en-US"/>
        </a:p>
      </dgm:t>
    </dgm:pt>
    <dgm:pt modelId="{9E7F4D93-D755-4816-9AAF-703AB54F017E}" type="sibTrans" cxnId="{87E7AF17-F4A4-4280-8BF7-A1B323DF439C}">
      <dgm:prSet/>
      <dgm:spPr/>
      <dgm:t>
        <a:bodyPr/>
        <a:lstStyle/>
        <a:p>
          <a:endParaRPr lang="en-US"/>
        </a:p>
      </dgm:t>
    </dgm:pt>
    <dgm:pt modelId="{6883DF85-55FA-4289-AA8D-CA949E4CDC5B}">
      <dgm:prSet custT="1"/>
      <dgm:spPr/>
      <dgm:t>
        <a:bodyPr/>
        <a:lstStyle/>
        <a:p>
          <a:r>
            <a:rPr lang="en-US" sz="1400" b="1" i="0" dirty="0"/>
            <a:t>WELLNESS </a:t>
          </a:r>
          <a:br>
            <a:rPr lang="ru-RU" sz="1400" b="0" i="0" dirty="0"/>
          </a:br>
          <a:r>
            <a:rPr lang="ru-RU" sz="1400" b="0" i="0" dirty="0"/>
            <a:t>1. Вступай в программу в разделе </a:t>
          </a:r>
          <a:r>
            <a:rPr lang="ru-RU" sz="1400" dirty="0"/>
            <a:t>«Заказы» - </a:t>
          </a:r>
          <a:r>
            <a:rPr lang="ru-RU" sz="1400" b="0" i="0" dirty="0"/>
            <a:t>«Управление подписками»</a:t>
          </a:r>
          <a:br>
            <a:rPr lang="ru-RU" sz="1400" b="0" i="0" dirty="0"/>
          </a:br>
          <a:r>
            <a:rPr lang="ru-RU" sz="1400" b="0" i="0" dirty="0"/>
            <a:t>2. Приобретай продукты Wellness в трёх каталогах подряд. </a:t>
          </a:r>
        </a:p>
        <a:p>
          <a:r>
            <a:rPr lang="ru-RU" sz="1400" b="0" i="0" dirty="0"/>
            <a:t>Начиная со 2-го шага подписки, продукты вкладываются в каждый 1-й балловый заказ автоматически;</a:t>
          </a:r>
          <a:br>
            <a:rPr lang="ru-RU" sz="1400" b="0" i="0" dirty="0"/>
          </a:br>
          <a:r>
            <a:rPr lang="ru-RU" sz="1400" b="0" i="0" dirty="0"/>
            <a:t>3. В 4-м каталоге получай 4-й продукт в подарок</a:t>
          </a:r>
          <a:r>
            <a:rPr lang="ru-RU" sz="1400" b="0" i="1" dirty="0"/>
            <a:t>*</a:t>
          </a:r>
          <a:r>
            <a:rPr lang="ru-RU" sz="1400" b="0" i="0" dirty="0"/>
            <a:t>. </a:t>
          </a:r>
          <a:br>
            <a:rPr lang="ru-RU" sz="1400" b="0" i="0" dirty="0"/>
          </a:br>
          <a:r>
            <a:rPr lang="ru-RU" sz="1400" b="0" i="1" dirty="0"/>
            <a:t>*Подарок – это возможность приобретения товара по акционной цене за 5 тенге.</a:t>
          </a:r>
          <a:endParaRPr lang="en-US" sz="1400" dirty="0"/>
        </a:p>
      </dgm:t>
    </dgm:pt>
    <dgm:pt modelId="{563ED68D-974C-4E64-A103-A63B8B7CDFFB}" type="parTrans" cxnId="{48874552-07A7-47EF-AA9B-AD22B1B71185}">
      <dgm:prSet/>
      <dgm:spPr/>
      <dgm:t>
        <a:bodyPr/>
        <a:lstStyle/>
        <a:p>
          <a:endParaRPr lang="en-US"/>
        </a:p>
      </dgm:t>
    </dgm:pt>
    <dgm:pt modelId="{25F909C5-34C7-436B-B9D7-DBA992756DB1}" type="sibTrans" cxnId="{48874552-07A7-47EF-AA9B-AD22B1B71185}">
      <dgm:prSet/>
      <dgm:spPr/>
      <dgm:t>
        <a:bodyPr/>
        <a:lstStyle/>
        <a:p>
          <a:endParaRPr lang="en-US"/>
        </a:p>
      </dgm:t>
    </dgm:pt>
    <dgm:pt modelId="{A000403B-AA33-4B6A-8BB2-E8B5AEF8FA3C}">
      <dgm:prSet custT="1"/>
      <dgm:spPr/>
      <dgm:t>
        <a:bodyPr/>
        <a:lstStyle/>
        <a:p>
          <a:r>
            <a:rPr lang="ru-RU" sz="1600" b="0" i="0" dirty="0"/>
            <a:t>Партнёр бренда может присоединиться к программе в любом каталоге.</a:t>
          </a:r>
          <a:endParaRPr lang="en-US" sz="1600" dirty="0"/>
        </a:p>
      </dgm:t>
    </dgm:pt>
    <dgm:pt modelId="{26744DEB-1F06-4F84-9393-6F5D4F7953AD}" type="parTrans" cxnId="{6E0BABA1-6D76-49C7-90CA-FF4F2FDAD1CD}">
      <dgm:prSet/>
      <dgm:spPr/>
      <dgm:t>
        <a:bodyPr/>
        <a:lstStyle/>
        <a:p>
          <a:endParaRPr lang="en-US"/>
        </a:p>
      </dgm:t>
    </dgm:pt>
    <dgm:pt modelId="{7CF2F9E8-0655-4CFC-8F04-AE2C4C2835F9}" type="sibTrans" cxnId="{6E0BABA1-6D76-49C7-90CA-FF4F2FDAD1CD}">
      <dgm:prSet/>
      <dgm:spPr/>
      <dgm:t>
        <a:bodyPr/>
        <a:lstStyle/>
        <a:p>
          <a:endParaRPr lang="en-US"/>
        </a:p>
      </dgm:t>
    </dgm:pt>
    <dgm:pt modelId="{FDB700DC-745A-441D-ABF1-8C52F585CE90}">
      <dgm:prSet custT="1"/>
      <dgm:spPr/>
      <dgm:t>
        <a:bodyPr/>
        <a:lstStyle/>
        <a:p>
          <a:r>
            <a:rPr lang="ru-RU" sz="1600" b="0" i="0" u="sng" dirty="0">
              <a:hlinkClick xmlns:r="http://schemas.openxmlformats.org/officeDocument/2006/relationships" r:id="rId1"/>
            </a:rPr>
            <a:t>Подробные условия подписки</a:t>
          </a:r>
          <a:br>
            <a:rPr lang="ru-RU" sz="1100" dirty="0"/>
          </a:br>
          <a:endParaRPr lang="en-US" sz="1100" dirty="0"/>
        </a:p>
      </dgm:t>
    </dgm:pt>
    <dgm:pt modelId="{98A98141-AD52-4C1A-8A91-87AE0D9F78EC}" type="parTrans" cxnId="{B903E7ED-0EB9-4BA3-9CA2-DB82D2E39592}">
      <dgm:prSet/>
      <dgm:spPr/>
      <dgm:t>
        <a:bodyPr/>
        <a:lstStyle/>
        <a:p>
          <a:endParaRPr lang="en-US"/>
        </a:p>
      </dgm:t>
    </dgm:pt>
    <dgm:pt modelId="{AACDEFD9-62E8-48E1-86C7-86B85B43DB3D}" type="sibTrans" cxnId="{B903E7ED-0EB9-4BA3-9CA2-DB82D2E39592}">
      <dgm:prSet/>
      <dgm:spPr/>
      <dgm:t>
        <a:bodyPr/>
        <a:lstStyle/>
        <a:p>
          <a:endParaRPr lang="en-US"/>
        </a:p>
      </dgm:t>
    </dgm:pt>
    <dgm:pt modelId="{20970B46-A73A-4A11-9610-304CD9AF7205}" type="pres">
      <dgm:prSet presAssocID="{AAD2280A-3715-4A51-8CAC-3E422E50C052}" presName="linear" presStyleCnt="0">
        <dgm:presLayoutVars>
          <dgm:animLvl val="lvl"/>
          <dgm:resizeHandles val="exact"/>
        </dgm:presLayoutVars>
      </dgm:prSet>
      <dgm:spPr/>
    </dgm:pt>
    <dgm:pt modelId="{92A4ED5A-3013-4F04-A44C-55AEA1C1928D}" type="pres">
      <dgm:prSet presAssocID="{84A6B4D0-DE87-4810-844D-1A7F3AE3F01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1839513-6893-4552-A377-39D81CA9D48B}" type="pres">
      <dgm:prSet presAssocID="{9E7F4D93-D755-4816-9AAF-703AB54F017E}" presName="spacer" presStyleCnt="0"/>
      <dgm:spPr/>
    </dgm:pt>
    <dgm:pt modelId="{40507E4D-AB6E-4B74-9F6E-DD0F54DFE51D}" type="pres">
      <dgm:prSet presAssocID="{6883DF85-55FA-4289-AA8D-CA949E4CDC5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6545A36-371A-416C-90C7-5B61DA34DD07}" type="pres">
      <dgm:prSet presAssocID="{6883DF85-55FA-4289-AA8D-CA949E4CDC5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F446C507-3FBF-4F7A-B0FA-F82B64EBDB79}" type="presOf" srcId="{FDB700DC-745A-441D-ABF1-8C52F585CE90}" destId="{36545A36-371A-416C-90C7-5B61DA34DD07}" srcOrd="0" destOrd="1" presId="urn:microsoft.com/office/officeart/2005/8/layout/vList2"/>
    <dgm:cxn modelId="{98B8C712-BC58-4F10-98AC-66B6DA67C696}" type="presOf" srcId="{AAD2280A-3715-4A51-8CAC-3E422E50C052}" destId="{20970B46-A73A-4A11-9610-304CD9AF7205}" srcOrd="0" destOrd="0" presId="urn:microsoft.com/office/officeart/2005/8/layout/vList2"/>
    <dgm:cxn modelId="{87E7AF17-F4A4-4280-8BF7-A1B323DF439C}" srcId="{AAD2280A-3715-4A51-8CAC-3E422E50C052}" destId="{84A6B4D0-DE87-4810-844D-1A7F3AE3F019}" srcOrd="0" destOrd="0" parTransId="{5428EEDA-470C-4F98-B6A0-D55FAF1F8C8C}" sibTransId="{9E7F4D93-D755-4816-9AAF-703AB54F017E}"/>
    <dgm:cxn modelId="{44C3B534-3675-4328-BD0D-FC0BAD782C4B}" type="presOf" srcId="{84A6B4D0-DE87-4810-844D-1A7F3AE3F019}" destId="{92A4ED5A-3013-4F04-A44C-55AEA1C1928D}" srcOrd="0" destOrd="0" presId="urn:microsoft.com/office/officeart/2005/8/layout/vList2"/>
    <dgm:cxn modelId="{50F80946-7626-4D51-8550-E45A7AECF48B}" type="presOf" srcId="{A000403B-AA33-4B6A-8BB2-E8B5AEF8FA3C}" destId="{36545A36-371A-416C-90C7-5B61DA34DD07}" srcOrd="0" destOrd="0" presId="urn:microsoft.com/office/officeart/2005/8/layout/vList2"/>
    <dgm:cxn modelId="{48874552-07A7-47EF-AA9B-AD22B1B71185}" srcId="{AAD2280A-3715-4A51-8CAC-3E422E50C052}" destId="{6883DF85-55FA-4289-AA8D-CA949E4CDC5B}" srcOrd="1" destOrd="0" parTransId="{563ED68D-974C-4E64-A103-A63B8B7CDFFB}" sibTransId="{25F909C5-34C7-436B-B9D7-DBA992756DB1}"/>
    <dgm:cxn modelId="{6E0BABA1-6D76-49C7-90CA-FF4F2FDAD1CD}" srcId="{6883DF85-55FA-4289-AA8D-CA949E4CDC5B}" destId="{A000403B-AA33-4B6A-8BB2-E8B5AEF8FA3C}" srcOrd="0" destOrd="0" parTransId="{26744DEB-1F06-4F84-9393-6F5D4F7953AD}" sibTransId="{7CF2F9E8-0655-4CFC-8F04-AE2C4C2835F9}"/>
    <dgm:cxn modelId="{CB41F3D0-60A8-4C8F-B10E-0D7151E23EB0}" type="presOf" srcId="{6883DF85-55FA-4289-AA8D-CA949E4CDC5B}" destId="{40507E4D-AB6E-4B74-9F6E-DD0F54DFE51D}" srcOrd="0" destOrd="0" presId="urn:microsoft.com/office/officeart/2005/8/layout/vList2"/>
    <dgm:cxn modelId="{B903E7ED-0EB9-4BA3-9CA2-DB82D2E39592}" srcId="{6883DF85-55FA-4289-AA8D-CA949E4CDC5B}" destId="{FDB700DC-745A-441D-ABF1-8C52F585CE90}" srcOrd="1" destOrd="0" parTransId="{98A98141-AD52-4C1A-8A91-87AE0D9F78EC}" sibTransId="{AACDEFD9-62E8-48E1-86C7-86B85B43DB3D}"/>
    <dgm:cxn modelId="{D37A308F-CA5E-41A7-88D3-FC3DB994FFBB}" type="presParOf" srcId="{20970B46-A73A-4A11-9610-304CD9AF7205}" destId="{92A4ED5A-3013-4F04-A44C-55AEA1C1928D}" srcOrd="0" destOrd="0" presId="urn:microsoft.com/office/officeart/2005/8/layout/vList2"/>
    <dgm:cxn modelId="{6A8F0A7C-A08F-4453-9DBC-E42481A76259}" type="presParOf" srcId="{20970B46-A73A-4A11-9610-304CD9AF7205}" destId="{11839513-6893-4552-A377-39D81CA9D48B}" srcOrd="1" destOrd="0" presId="urn:microsoft.com/office/officeart/2005/8/layout/vList2"/>
    <dgm:cxn modelId="{55C93000-CF05-4DD6-BEE1-E3F6B9E97537}" type="presParOf" srcId="{20970B46-A73A-4A11-9610-304CD9AF7205}" destId="{40507E4D-AB6E-4B74-9F6E-DD0F54DFE51D}" srcOrd="2" destOrd="0" presId="urn:microsoft.com/office/officeart/2005/8/layout/vList2"/>
    <dgm:cxn modelId="{48526FD5-66DC-4861-800E-8273D3DD4A98}" type="presParOf" srcId="{20970B46-A73A-4A11-9610-304CD9AF7205}" destId="{36545A36-371A-416C-90C7-5B61DA34DD0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4ED5A-3013-4F04-A44C-55AEA1C1928D}">
      <dsp:nvSpPr>
        <dsp:cNvPr id="0" name=""/>
        <dsp:cNvSpPr/>
      </dsp:nvSpPr>
      <dsp:spPr>
        <a:xfrm>
          <a:off x="0" y="2026"/>
          <a:ext cx="6670721" cy="16539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/>
            <a:t>Приобретай любимые продукты на выгодных условиях, развивай бизнес и помогай другим обрести отличную форму!</a:t>
          </a:r>
          <a:endParaRPr lang="en-US" sz="2000" kern="1200" dirty="0"/>
        </a:p>
      </dsp:txBody>
      <dsp:txXfrm>
        <a:off x="80741" y="82767"/>
        <a:ext cx="6509239" cy="1492496"/>
      </dsp:txXfrm>
    </dsp:sp>
    <dsp:sp modelId="{40507E4D-AB6E-4B74-9F6E-DD0F54DFE51D}">
      <dsp:nvSpPr>
        <dsp:cNvPr id="0" name=""/>
        <dsp:cNvSpPr/>
      </dsp:nvSpPr>
      <dsp:spPr>
        <a:xfrm>
          <a:off x="0" y="1668930"/>
          <a:ext cx="6670721" cy="16539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/>
            <a:t>WELLNESS </a:t>
          </a:r>
          <a:br>
            <a:rPr lang="ru-RU" sz="1400" b="0" i="0" kern="1200" dirty="0"/>
          </a:br>
          <a:r>
            <a:rPr lang="ru-RU" sz="1400" b="0" i="0" kern="1200" dirty="0"/>
            <a:t>1. Вступай в программу в разделе </a:t>
          </a:r>
          <a:r>
            <a:rPr lang="ru-RU" sz="1400" kern="1200" dirty="0"/>
            <a:t>«Заказы» - </a:t>
          </a:r>
          <a:r>
            <a:rPr lang="ru-RU" sz="1400" b="0" i="0" kern="1200" dirty="0"/>
            <a:t>«Управление подписками»</a:t>
          </a:r>
          <a:br>
            <a:rPr lang="ru-RU" sz="1400" b="0" i="0" kern="1200" dirty="0"/>
          </a:br>
          <a:r>
            <a:rPr lang="ru-RU" sz="1400" b="0" i="0" kern="1200" dirty="0"/>
            <a:t>2. Приобретай продукты Wellness в трёх каталогах подряд.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dirty="0"/>
            <a:t>Начиная со 2-го шага подписки, продукты вкладываются в каждый 1-й балловый заказ автоматически;</a:t>
          </a:r>
          <a:br>
            <a:rPr lang="ru-RU" sz="1400" b="0" i="0" kern="1200" dirty="0"/>
          </a:br>
          <a:r>
            <a:rPr lang="ru-RU" sz="1400" b="0" i="0" kern="1200" dirty="0"/>
            <a:t>3. В 4-м каталоге получай 4-й продукт в подарок</a:t>
          </a:r>
          <a:r>
            <a:rPr lang="ru-RU" sz="1400" b="0" i="1" kern="1200" dirty="0"/>
            <a:t>*</a:t>
          </a:r>
          <a:r>
            <a:rPr lang="ru-RU" sz="1400" b="0" i="0" kern="1200" dirty="0"/>
            <a:t>. </a:t>
          </a:r>
          <a:br>
            <a:rPr lang="ru-RU" sz="1400" b="0" i="0" kern="1200" dirty="0"/>
          </a:br>
          <a:r>
            <a:rPr lang="ru-RU" sz="1400" b="0" i="1" kern="1200" dirty="0"/>
            <a:t>*Подарок – это возможность приобретения товара по акционной цене за 5 тенге.</a:t>
          </a:r>
          <a:endParaRPr lang="en-US" sz="1400" kern="1200" dirty="0"/>
        </a:p>
      </dsp:txBody>
      <dsp:txXfrm>
        <a:off x="80741" y="1749671"/>
        <a:ext cx="6509239" cy="1492496"/>
      </dsp:txXfrm>
    </dsp:sp>
    <dsp:sp modelId="{36545A36-371A-416C-90C7-5B61DA34DD07}">
      <dsp:nvSpPr>
        <dsp:cNvPr id="0" name=""/>
        <dsp:cNvSpPr/>
      </dsp:nvSpPr>
      <dsp:spPr>
        <a:xfrm>
          <a:off x="0" y="3322908"/>
          <a:ext cx="6670721" cy="780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795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b="0" i="0" kern="1200" dirty="0"/>
            <a:t>Партнёр бренда может присоединиться к программе в любом каталоге.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b="0" i="0" u="sng" kern="1200" dirty="0">
              <a:hlinkClick xmlns:r="http://schemas.openxmlformats.org/officeDocument/2006/relationships" r:id="rId1"/>
            </a:rPr>
            <a:t>Подробные условия подписки</a:t>
          </a:r>
          <a:br>
            <a:rPr lang="ru-RU" sz="1100" kern="1200" dirty="0"/>
          </a:br>
          <a:endParaRPr lang="en-US" sz="1100" kern="1200" dirty="0"/>
        </a:p>
      </dsp:txBody>
      <dsp:txXfrm>
        <a:off x="0" y="3322908"/>
        <a:ext cx="6670721" cy="7803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077BA-72E7-459B-ACD6-A240E90CC2AC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5A5EB-924C-4A69-B7A4-A887BC9E8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90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5A5EB-924C-4A69-B7A4-A887BC9E89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438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5A5EB-924C-4A69-B7A4-A887BC9E89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884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5A5EB-924C-4A69-B7A4-A887BC9E89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01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5A5EB-924C-4A69-B7A4-A887BC9E89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1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5A5EB-924C-4A69-B7A4-A887BC9E89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189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no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623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ull screen pink no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63122B-9CC3-3844-B2FA-219D029DFD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err="1"/>
          </a:p>
        </p:txBody>
      </p:sp>
    </p:spTree>
    <p:extLst>
      <p:ext uri="{BB962C8B-B14F-4D97-AF65-F5344CB8AC3E}">
        <p14:creationId xmlns:p14="http://schemas.microsoft.com/office/powerpoint/2010/main" val="86007714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3C65C1-69BC-4DCE-3FE6-71B20F642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9144CF-E49A-152E-744B-F2ED990787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2BBD60-C1C3-A171-BAE7-58B0824745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A2BA83-B415-84B4-3925-42714EE4C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A35EBF-018E-766C-EDEF-EAE021D707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540B6B8-B8CA-386C-E093-E02475A045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B1CE1D-BA7E-8866-C66B-ECA65508C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71274D-91D2-312C-FFF1-CBFA4F0A2B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77FCA32-680B-70D4-C9A7-F16EBD5095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50850-D50C-A197-B377-25DB5D84A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CBA16B-F27A-7E15-8A8F-5BAC0621D1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7561BE-FD3B-F774-BAF4-5F3418035E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7561B-C674-03B6-A80C-BD38C33CA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DC6C8B-60F1-FECC-0120-606CA16928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094BF0-D6AD-B590-3142-0ADEB715FD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438468-C769-614D-F66C-C827BF9FA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61F864-367B-A73C-7D4B-580B9A1936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FFE0459-37B4-2ACD-9C52-FEC46429FF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0219A-ED64-5F24-60CA-C74939819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30AD97-8DF3-446B-D0DA-820A367BA8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724B394-5B55-080E-6DC9-B040DC5A43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75CFA4-6DF1-E47C-80A7-1518BA40A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9E2160-D8FD-1F9A-F880-CFE0963A2B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B98F304-BBE3-A0BF-7DB5-59E0B20959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D26E76-6892-C05A-664C-8E36FAD55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A6AEB2-D4E5-4527-98C0-23C20A68F1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33E48EF-87C3-3AD0-2F83-313012CB5E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5A956B-E80C-39F3-11A0-ED40C0D0E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011B98-C5F5-C979-DBF4-F525D457C7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34293C7-CDD7-F9DD-E82E-25FBF18A51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ull screen turquoise no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63122B-9CC3-3844-B2FA-219D029DFD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err="1"/>
          </a:p>
        </p:txBody>
      </p:sp>
    </p:spTree>
    <p:extLst>
      <p:ext uri="{BB962C8B-B14F-4D97-AF65-F5344CB8AC3E}">
        <p14:creationId xmlns:p14="http://schemas.microsoft.com/office/powerpoint/2010/main" val="369892446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9BBD8A-2994-EA84-A36A-8540091DC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F55093-9B09-AE13-D482-110043C08E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E183B03-ED6B-E808-7D64-94F83C60F3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7BD912-1797-F53F-8383-E6CCA85A1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680D86-97C2-5C38-9A75-CF66F7F890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BBAD10F-2CBA-09A8-1E5F-6369E455CD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EFECF5-718C-8D79-2830-78020E044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CE2B0A-7E83-6373-E4AA-EC8AD5FDFB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0A310B1-6C9E-6B8D-3BE9-23C7198796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0AA1BF-533A-5B88-7DD9-A0ECE4EC6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706C50-8278-12B6-744A-36E655A76F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6036A18-F0E8-1E63-23B8-5CA195B670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A83CF7-4DB7-9E5C-9846-12E708699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FDE7D7-B834-AFB2-7F5C-46D130E3C2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C3B08E0-3D60-A8C4-35BC-3351B0DAA2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37556B-98CC-4327-81FB-A10071974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AB61A8-1574-89B1-DE60-55C560083A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6CA6749-62E6-C2AA-4AFC-E3BD9A584E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2351F9-2B58-F22A-4952-0525E5D40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C5861E-BA20-5DD3-4C20-4F1B43E71E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89F62D-612C-FFFB-E4AA-CA7888741B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D98AC9-3087-0E20-BDFC-1019FD944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6AD587-9B1F-C0B9-FB33-59F9FBF233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1FCF67-9E16-5D5B-C481-9BD8CB9883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F3BED5-7A8E-AFC8-D824-8A7D464E2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21472E-C491-23D9-1BED-F86A82F8B1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E78647C-55DA-6350-354B-0162713DAA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ull scree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63122B-9CC3-3844-B2FA-219D029DFD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err="1"/>
          </a:p>
        </p:txBody>
      </p:sp>
    </p:spTree>
    <p:extLst>
      <p:ext uri="{BB962C8B-B14F-4D97-AF65-F5344CB8AC3E}">
        <p14:creationId xmlns:p14="http://schemas.microsoft.com/office/powerpoint/2010/main" val="2475966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ull screen pink n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63122B-9CC3-3844-B2FA-219D029DFD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err="1"/>
          </a:p>
        </p:txBody>
      </p:sp>
    </p:spTree>
    <p:extLst>
      <p:ext uri="{BB962C8B-B14F-4D97-AF65-F5344CB8AC3E}">
        <p14:creationId xmlns:p14="http://schemas.microsoft.com/office/powerpoint/2010/main" val="3726757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ull screen pink no2 t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63122B-9CC3-3844-B2FA-219D029DFD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err="1"/>
          </a:p>
        </p:txBody>
      </p:sp>
    </p:spTree>
    <p:extLst>
      <p:ext uri="{BB962C8B-B14F-4D97-AF65-F5344CB8AC3E}">
        <p14:creationId xmlns:p14="http://schemas.microsoft.com/office/powerpoint/2010/main" val="1545195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rquoise no5 +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63122B-9CC3-3844-B2FA-219D029DFDA4}"/>
              </a:ext>
            </a:extLst>
          </p:cNvPr>
          <p:cNvSpPr/>
          <p:nvPr userDrawn="1"/>
        </p:nvSpPr>
        <p:spPr>
          <a:xfrm>
            <a:off x="0" y="0"/>
            <a:ext cx="12192000" cy="6309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err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A1BB46-3E0A-5942-B517-C201F5738A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0" y="194873"/>
            <a:ext cx="12219514" cy="5662464"/>
          </a:xfrm>
          <a:prstGeom prst="rect">
            <a:avLst/>
          </a:prstGeom>
        </p:spPr>
      </p:pic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CBBD30B8-A9BC-0C48-9393-1022E331FA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69993" y="6456998"/>
            <a:ext cx="271144" cy="175262"/>
          </a:xfrm>
        </p:spPr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94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ink no4 +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A1BB46-3E0A-5942-B517-C201F5738A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0" y="194873"/>
            <a:ext cx="12219514" cy="5662464"/>
          </a:xfrm>
          <a:prstGeom prst="rect">
            <a:avLst/>
          </a:prstGeom>
        </p:spPr>
      </p:pic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B9B81782-AA42-F643-8F58-4E24990C9E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69993" y="6456998"/>
            <a:ext cx="271144" cy="175262"/>
          </a:xfrm>
        </p:spPr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62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BF9365-8A74-8C45-97E0-37A5937E1DD0}"/>
              </a:ext>
            </a:extLst>
          </p:cNvPr>
          <p:cNvSpPr/>
          <p:nvPr userDrawn="1"/>
        </p:nvSpPr>
        <p:spPr>
          <a:xfrm>
            <a:off x="0" y="115888"/>
            <a:ext cx="12192000" cy="65897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err="1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0863" y="1980706"/>
            <a:ext cx="11090275" cy="1615421"/>
          </a:xfrm>
        </p:spPr>
        <p:txBody>
          <a:bodyPr anchor="b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Thank you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9568" y="3670806"/>
            <a:ext cx="11090280" cy="1946227"/>
          </a:xfrm>
        </p:spPr>
        <p:txBody>
          <a:bodyPr>
            <a:no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Contact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697" y="5985530"/>
            <a:ext cx="2022603" cy="38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928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Catalogue_PURPL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535E3D-8361-1B4A-8DE3-D4827B69243F}"/>
              </a:ext>
            </a:extLst>
          </p:cNvPr>
          <p:cNvSpPr/>
          <p:nvPr userDrawn="1"/>
        </p:nvSpPr>
        <p:spPr>
          <a:xfrm>
            <a:off x="0" y="0"/>
            <a:ext cx="12192000" cy="6308725"/>
          </a:xfrm>
          <a:prstGeom prst="rect">
            <a:avLst/>
          </a:prstGeom>
          <a:solidFill>
            <a:srgbClr val="B2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708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Catalogue_PURPL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535E3D-8361-1B4A-8DE3-D4827B69243F}"/>
              </a:ext>
            </a:extLst>
          </p:cNvPr>
          <p:cNvSpPr/>
          <p:nvPr userDrawn="1"/>
        </p:nvSpPr>
        <p:spPr>
          <a:xfrm>
            <a:off x="0" y="0"/>
            <a:ext cx="12192000" cy="6308725"/>
          </a:xfrm>
          <a:prstGeom prst="rect">
            <a:avLst/>
          </a:prstGeom>
          <a:solidFill>
            <a:srgbClr val="E0D2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562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quoise no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535E3D-8361-1B4A-8DE3-D4827B69243F}"/>
              </a:ext>
            </a:extLst>
          </p:cNvPr>
          <p:cNvSpPr/>
          <p:nvPr userDrawn="1"/>
        </p:nvSpPr>
        <p:spPr>
          <a:xfrm>
            <a:off x="0" y="0"/>
            <a:ext cx="12192000" cy="63087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7328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atalogue_RED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535E3D-8361-1B4A-8DE3-D4827B69243F}"/>
              </a:ext>
            </a:extLst>
          </p:cNvPr>
          <p:cNvSpPr/>
          <p:nvPr userDrawn="1"/>
        </p:nvSpPr>
        <p:spPr>
          <a:xfrm>
            <a:off x="0" y="0"/>
            <a:ext cx="12192000" cy="6308725"/>
          </a:xfrm>
          <a:prstGeom prst="rect">
            <a:avLst/>
          </a:prstGeom>
          <a:solidFill>
            <a:srgbClr val="FF8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932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Catalogue_RED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535E3D-8361-1B4A-8DE3-D4827B69243F}"/>
              </a:ext>
            </a:extLst>
          </p:cNvPr>
          <p:cNvSpPr/>
          <p:nvPr userDrawn="1"/>
        </p:nvSpPr>
        <p:spPr>
          <a:xfrm>
            <a:off x="0" y="0"/>
            <a:ext cx="12192000" cy="6308725"/>
          </a:xfrm>
          <a:prstGeom prst="rect">
            <a:avLst/>
          </a:prstGeom>
          <a:solidFill>
            <a:srgbClr val="F9E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993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Catalogue_PURPLE #2_25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535E3D-8361-1B4A-8DE3-D4827B69243F}"/>
              </a:ext>
            </a:extLst>
          </p:cNvPr>
          <p:cNvSpPr/>
          <p:nvPr userDrawn="1"/>
        </p:nvSpPr>
        <p:spPr>
          <a:xfrm>
            <a:off x="0" y="0"/>
            <a:ext cx="12192000" cy="6308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174AE9-6CA4-EB41-8A04-ED5F60B51868}"/>
              </a:ext>
            </a:extLst>
          </p:cNvPr>
          <p:cNvSpPr/>
          <p:nvPr userDrawn="1"/>
        </p:nvSpPr>
        <p:spPr>
          <a:xfrm>
            <a:off x="0" y="-1"/>
            <a:ext cx="12192000" cy="6308725"/>
          </a:xfrm>
          <a:prstGeom prst="rect">
            <a:avLst/>
          </a:prstGeom>
          <a:solidFill>
            <a:srgbClr val="E0D2E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8006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page (green) – long title, 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7DDCDAD-2AA8-4240-955B-EF15CBD9E5A1}"/>
              </a:ext>
            </a:extLst>
          </p:cNvPr>
          <p:cNvSpPr/>
          <p:nvPr userDrawn="1"/>
        </p:nvSpPr>
        <p:spPr>
          <a:xfrm>
            <a:off x="2" y="0"/>
            <a:ext cx="8110835" cy="57340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798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0036" y="5985530"/>
            <a:ext cx="2022614" cy="38043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F51AF07-C77D-A84B-9984-ED4C4144EABB}"/>
              </a:ext>
            </a:extLst>
          </p:cNvPr>
          <p:cNvSpPr txBox="1"/>
          <p:nvPr userDrawn="1"/>
        </p:nvSpPr>
        <p:spPr>
          <a:xfrm>
            <a:off x="10396731" y="-82295"/>
            <a:ext cx="184731" cy="3997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1998" err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165E257-F50F-9247-8152-3B071F94D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1444" y="2345006"/>
            <a:ext cx="7310840" cy="1721336"/>
          </a:xfrm>
        </p:spPr>
        <p:txBody>
          <a:bodyPr anchor="b">
            <a:noAutofit/>
          </a:bodyPr>
          <a:lstStyle>
            <a:lvl1pPr algn="ctr">
              <a:defRPr sz="5993" spc="-15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Together towards tomorrow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F395748-72D0-2C4F-BA59-367CE7B6462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0152" y="4169526"/>
            <a:ext cx="7310843" cy="1092646"/>
          </a:xfrm>
        </p:spPr>
        <p:txBody>
          <a:bodyPr>
            <a:noAutofit/>
          </a:bodyPr>
          <a:lstStyle>
            <a:lvl1pPr marL="0" indent="0" algn="ctr">
              <a:buNone/>
              <a:defRPr sz="1998" kern="2000" spc="100" baseline="0">
                <a:solidFill>
                  <a:schemeClr val="bg1"/>
                </a:solidFill>
              </a:defRPr>
            </a:lvl1pPr>
            <a:lvl2pPr marL="456640" indent="0" algn="ctr">
              <a:buNone/>
              <a:defRPr sz="1998"/>
            </a:lvl2pPr>
            <a:lvl3pPr marL="913280" indent="0" algn="ctr">
              <a:buNone/>
              <a:defRPr sz="1798"/>
            </a:lvl3pPr>
            <a:lvl4pPr marL="1369920" indent="0" algn="ctr">
              <a:buNone/>
              <a:defRPr sz="1598"/>
            </a:lvl4pPr>
            <a:lvl5pPr marL="1826560" indent="0" algn="ctr">
              <a:buNone/>
              <a:defRPr sz="1598"/>
            </a:lvl5pPr>
            <a:lvl6pPr marL="2283200" indent="0" algn="ctr">
              <a:buNone/>
              <a:defRPr sz="1598"/>
            </a:lvl6pPr>
            <a:lvl7pPr marL="2739840" indent="0" algn="ctr">
              <a:buNone/>
              <a:defRPr sz="1598"/>
            </a:lvl7pPr>
            <a:lvl8pPr marL="3196480" indent="0" algn="ctr">
              <a:buNone/>
              <a:defRPr sz="1598"/>
            </a:lvl8pPr>
            <a:lvl9pPr marL="3653119" indent="0" algn="ctr">
              <a:buNone/>
              <a:defRPr sz="1598"/>
            </a:lvl9pPr>
          </a:lstStyle>
          <a:p>
            <a:r>
              <a:rPr lang="en-GB" noProof="0"/>
              <a:t>Sub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5ACE76-5189-C245-A05C-1B47301688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0837" y="260349"/>
            <a:ext cx="4185439" cy="6597649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7763B76D-663B-9F40-B874-2EF704ACE05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1421" y="394817"/>
            <a:ext cx="2009195" cy="153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98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page (green) – short title, 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22683E-5468-514C-BCB5-D3D371889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273257"/>
            <a:ext cx="8112124" cy="658474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8A2DF4A-A164-F647-AD86-68A50D3EB7C6}"/>
              </a:ext>
            </a:extLst>
          </p:cNvPr>
          <p:cNvSpPr/>
          <p:nvPr userDrawn="1"/>
        </p:nvSpPr>
        <p:spPr>
          <a:xfrm>
            <a:off x="8112126" y="2"/>
            <a:ext cx="4079875" cy="57340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798" err="1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694" y="5985530"/>
            <a:ext cx="2022614" cy="380437"/>
          </a:xfrm>
          <a:prstGeom prst="rect">
            <a:avLst/>
          </a:prstGeom>
        </p:spPr>
      </p:pic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5FBDE403-32E7-A14B-8D41-FC0B959BEB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12642" y="459342"/>
            <a:ext cx="3262431" cy="222512"/>
          </a:xfrm>
        </p:spPr>
        <p:txBody>
          <a:bodyPr anchor="ctr"/>
          <a:lstStyle>
            <a:lvl1pPr marL="0" indent="0" algn="ctr">
              <a:buNone/>
              <a:defRPr sz="1199" cap="all" spc="100" baseline="0">
                <a:solidFill>
                  <a:schemeClr val="bg1"/>
                </a:solidFill>
              </a:defRPr>
            </a:lvl1pPr>
            <a:lvl2pPr marL="456640" indent="0" algn="ctr">
              <a:buNone/>
              <a:defRPr/>
            </a:lvl2pPr>
            <a:lvl3pPr marL="913280" indent="0" algn="ctr">
              <a:buNone/>
              <a:defRPr/>
            </a:lvl3pPr>
            <a:lvl4pPr marL="1369920" indent="0" algn="ctr">
              <a:buNone/>
              <a:defRPr/>
            </a:lvl4pPr>
            <a:lvl5pPr marL="1826560" indent="0" algn="ctr">
              <a:buNone/>
              <a:defRPr/>
            </a:lvl5pPr>
          </a:lstStyle>
          <a:p>
            <a:pPr lvl="0"/>
            <a:r>
              <a:rPr lang="en-GB" noProof="0"/>
              <a:t>Add date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8AB8C70-AC1D-2145-B3B0-7D10AD90A4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12639" y="1626770"/>
            <a:ext cx="3278952" cy="2173121"/>
          </a:xfrm>
        </p:spPr>
        <p:txBody>
          <a:bodyPr anchor="b">
            <a:noAutofit/>
          </a:bodyPr>
          <a:lstStyle>
            <a:lvl1pPr algn="ctr">
              <a:defRPr sz="4494" spc="-15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Together towards tomorrow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93E12F0B-C329-E040-B2EE-F458149262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12883" y="3874948"/>
            <a:ext cx="3298118" cy="1859106"/>
          </a:xfrm>
        </p:spPr>
        <p:txBody>
          <a:bodyPr>
            <a:noAutofit/>
          </a:bodyPr>
          <a:lstStyle>
            <a:lvl1pPr marL="0" indent="0" algn="ctr">
              <a:buNone/>
              <a:defRPr sz="1798" kern="2000" spc="100" baseline="0">
                <a:solidFill>
                  <a:schemeClr val="bg1"/>
                </a:solidFill>
              </a:defRPr>
            </a:lvl1pPr>
            <a:lvl2pPr marL="456640" indent="0" algn="ctr">
              <a:buNone/>
              <a:defRPr sz="1998"/>
            </a:lvl2pPr>
            <a:lvl3pPr marL="913280" indent="0" algn="ctr">
              <a:buNone/>
              <a:defRPr sz="1798"/>
            </a:lvl3pPr>
            <a:lvl4pPr marL="1369920" indent="0" algn="ctr">
              <a:buNone/>
              <a:defRPr sz="1598"/>
            </a:lvl4pPr>
            <a:lvl5pPr marL="1826560" indent="0" algn="ctr">
              <a:buNone/>
              <a:defRPr sz="1598"/>
            </a:lvl5pPr>
            <a:lvl6pPr marL="2283200" indent="0" algn="ctr">
              <a:buNone/>
              <a:defRPr sz="1598"/>
            </a:lvl6pPr>
            <a:lvl7pPr marL="2739840" indent="0" algn="ctr">
              <a:buNone/>
              <a:defRPr sz="1598"/>
            </a:lvl7pPr>
            <a:lvl8pPr marL="3196480" indent="0" algn="ctr">
              <a:buNone/>
              <a:defRPr sz="1598"/>
            </a:lvl8pPr>
            <a:lvl9pPr marL="3653119" indent="0" algn="ctr">
              <a:buNone/>
              <a:defRPr sz="1598"/>
            </a:lvl9pPr>
          </a:lstStyle>
          <a:p>
            <a:r>
              <a:rPr lang="en-GB" noProof="0"/>
              <a:t>Sub title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681933FD-A993-494D-ACA5-AB5DB463C20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4479" y="1923317"/>
            <a:ext cx="4143169" cy="316430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108160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page (pink) – long title, 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7DDCDAD-2AA8-4240-955B-EF15CBD9E5A1}"/>
              </a:ext>
            </a:extLst>
          </p:cNvPr>
          <p:cNvSpPr/>
          <p:nvPr userDrawn="1"/>
        </p:nvSpPr>
        <p:spPr>
          <a:xfrm>
            <a:off x="2" y="0"/>
            <a:ext cx="8110835" cy="57340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798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0036" y="5985530"/>
            <a:ext cx="2022614" cy="38043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F51AF07-C77D-A84B-9984-ED4C4144EABB}"/>
              </a:ext>
            </a:extLst>
          </p:cNvPr>
          <p:cNvSpPr txBox="1"/>
          <p:nvPr userDrawn="1"/>
        </p:nvSpPr>
        <p:spPr>
          <a:xfrm>
            <a:off x="10396731" y="-82295"/>
            <a:ext cx="184731" cy="3997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1998" err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165E257-F50F-9247-8152-3B071F94D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1444" y="2345006"/>
            <a:ext cx="7310840" cy="1721336"/>
          </a:xfrm>
        </p:spPr>
        <p:txBody>
          <a:bodyPr anchor="b">
            <a:noAutofit/>
          </a:bodyPr>
          <a:lstStyle>
            <a:lvl1pPr algn="ctr">
              <a:defRPr sz="5993" spc="-15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Together towards tomorrow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F395748-72D0-2C4F-BA59-367CE7B6462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0152" y="4169526"/>
            <a:ext cx="7310843" cy="1092646"/>
          </a:xfrm>
        </p:spPr>
        <p:txBody>
          <a:bodyPr>
            <a:noAutofit/>
          </a:bodyPr>
          <a:lstStyle>
            <a:lvl1pPr marL="0" indent="0" algn="ctr">
              <a:buNone/>
              <a:defRPr sz="1998" kern="2000" spc="100" baseline="0">
                <a:solidFill>
                  <a:schemeClr val="bg1"/>
                </a:solidFill>
              </a:defRPr>
            </a:lvl1pPr>
            <a:lvl2pPr marL="456640" indent="0" algn="ctr">
              <a:buNone/>
              <a:defRPr sz="1998"/>
            </a:lvl2pPr>
            <a:lvl3pPr marL="913280" indent="0" algn="ctr">
              <a:buNone/>
              <a:defRPr sz="1798"/>
            </a:lvl3pPr>
            <a:lvl4pPr marL="1369920" indent="0" algn="ctr">
              <a:buNone/>
              <a:defRPr sz="1598"/>
            </a:lvl4pPr>
            <a:lvl5pPr marL="1826560" indent="0" algn="ctr">
              <a:buNone/>
              <a:defRPr sz="1598"/>
            </a:lvl5pPr>
            <a:lvl6pPr marL="2283200" indent="0" algn="ctr">
              <a:buNone/>
              <a:defRPr sz="1598"/>
            </a:lvl6pPr>
            <a:lvl7pPr marL="2739840" indent="0" algn="ctr">
              <a:buNone/>
              <a:defRPr sz="1598"/>
            </a:lvl7pPr>
            <a:lvl8pPr marL="3196480" indent="0" algn="ctr">
              <a:buNone/>
              <a:defRPr sz="1598"/>
            </a:lvl8pPr>
            <a:lvl9pPr marL="3653119" indent="0" algn="ctr">
              <a:buNone/>
              <a:defRPr sz="1598"/>
            </a:lvl9pPr>
          </a:lstStyle>
          <a:p>
            <a:r>
              <a:rPr lang="en-GB" noProof="0"/>
              <a:t>Sub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5ACE76-5189-C245-A05C-1B47301688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0837" y="260349"/>
            <a:ext cx="4185439" cy="6597649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7763B76D-663B-9F40-B874-2EF704ACE05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1421" y="394817"/>
            <a:ext cx="2009195" cy="153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996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page (pink) – short title, 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22683E-5468-514C-BCB5-D3D371889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273257"/>
            <a:ext cx="8112124" cy="658474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8A2DF4A-A164-F647-AD86-68A50D3EB7C6}"/>
              </a:ext>
            </a:extLst>
          </p:cNvPr>
          <p:cNvSpPr/>
          <p:nvPr userDrawn="1"/>
        </p:nvSpPr>
        <p:spPr>
          <a:xfrm>
            <a:off x="8112126" y="2"/>
            <a:ext cx="4079875" cy="57340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798" err="1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694" y="5985530"/>
            <a:ext cx="2022614" cy="380437"/>
          </a:xfrm>
          <a:prstGeom prst="rect">
            <a:avLst/>
          </a:prstGeom>
        </p:spPr>
      </p:pic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5FBDE403-32E7-A14B-8D41-FC0B959BEB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12642" y="459342"/>
            <a:ext cx="3262431" cy="222512"/>
          </a:xfrm>
        </p:spPr>
        <p:txBody>
          <a:bodyPr anchor="ctr"/>
          <a:lstStyle>
            <a:lvl1pPr marL="0" indent="0" algn="ctr">
              <a:buNone/>
              <a:defRPr sz="1199" cap="all" spc="100" baseline="0">
                <a:solidFill>
                  <a:schemeClr val="bg1"/>
                </a:solidFill>
              </a:defRPr>
            </a:lvl1pPr>
            <a:lvl2pPr marL="456640" indent="0" algn="ctr">
              <a:buNone/>
              <a:defRPr/>
            </a:lvl2pPr>
            <a:lvl3pPr marL="913280" indent="0" algn="ctr">
              <a:buNone/>
              <a:defRPr/>
            </a:lvl3pPr>
            <a:lvl4pPr marL="1369920" indent="0" algn="ctr">
              <a:buNone/>
              <a:defRPr/>
            </a:lvl4pPr>
            <a:lvl5pPr marL="1826560" indent="0" algn="ctr">
              <a:buNone/>
              <a:defRPr/>
            </a:lvl5pPr>
          </a:lstStyle>
          <a:p>
            <a:pPr lvl="0"/>
            <a:r>
              <a:rPr lang="en-GB" noProof="0"/>
              <a:t>Add date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8AB8C70-AC1D-2145-B3B0-7D10AD90A4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12639" y="1626770"/>
            <a:ext cx="3278952" cy="2173121"/>
          </a:xfrm>
        </p:spPr>
        <p:txBody>
          <a:bodyPr anchor="b">
            <a:noAutofit/>
          </a:bodyPr>
          <a:lstStyle>
            <a:lvl1pPr algn="ctr">
              <a:defRPr sz="4494" spc="-15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Together towards tomorrow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93E12F0B-C329-E040-B2EE-F458149262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12883" y="3874948"/>
            <a:ext cx="3298118" cy="1859106"/>
          </a:xfrm>
        </p:spPr>
        <p:txBody>
          <a:bodyPr>
            <a:noAutofit/>
          </a:bodyPr>
          <a:lstStyle>
            <a:lvl1pPr marL="0" indent="0" algn="ctr">
              <a:buNone/>
              <a:defRPr sz="1798" kern="2000" spc="100" baseline="0">
                <a:solidFill>
                  <a:schemeClr val="bg1"/>
                </a:solidFill>
              </a:defRPr>
            </a:lvl1pPr>
            <a:lvl2pPr marL="456640" indent="0" algn="ctr">
              <a:buNone/>
              <a:defRPr sz="1998"/>
            </a:lvl2pPr>
            <a:lvl3pPr marL="913280" indent="0" algn="ctr">
              <a:buNone/>
              <a:defRPr sz="1798"/>
            </a:lvl3pPr>
            <a:lvl4pPr marL="1369920" indent="0" algn="ctr">
              <a:buNone/>
              <a:defRPr sz="1598"/>
            </a:lvl4pPr>
            <a:lvl5pPr marL="1826560" indent="0" algn="ctr">
              <a:buNone/>
              <a:defRPr sz="1598"/>
            </a:lvl5pPr>
            <a:lvl6pPr marL="2283200" indent="0" algn="ctr">
              <a:buNone/>
              <a:defRPr sz="1598"/>
            </a:lvl6pPr>
            <a:lvl7pPr marL="2739840" indent="0" algn="ctr">
              <a:buNone/>
              <a:defRPr sz="1598"/>
            </a:lvl7pPr>
            <a:lvl8pPr marL="3196480" indent="0" algn="ctr">
              <a:buNone/>
              <a:defRPr sz="1598"/>
            </a:lvl8pPr>
            <a:lvl9pPr marL="3653119" indent="0" algn="ctr">
              <a:buNone/>
              <a:defRPr sz="1598"/>
            </a:lvl9pPr>
          </a:lstStyle>
          <a:p>
            <a:r>
              <a:rPr lang="en-GB" noProof="0"/>
              <a:t>Sub title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681933FD-A993-494D-ACA5-AB5DB463C20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4479" y="1923317"/>
            <a:ext cx="4143169" cy="316430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882476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583A376-0CFD-684D-BB73-CC5CFF69BB75}"/>
              </a:ext>
            </a:extLst>
          </p:cNvPr>
          <p:cNvSpPr/>
          <p:nvPr userDrawn="1"/>
        </p:nvSpPr>
        <p:spPr>
          <a:xfrm>
            <a:off x="2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798" err="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C84993-3765-664A-84FF-00C1F2F58FAE}"/>
              </a:ext>
            </a:extLst>
          </p:cNvPr>
          <p:cNvSpPr/>
          <p:nvPr userDrawn="1"/>
        </p:nvSpPr>
        <p:spPr>
          <a:xfrm>
            <a:off x="893" y="115889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40BA159-581D-684D-BE00-8ABE3BB6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9994" y="6457000"/>
            <a:ext cx="271144" cy="1752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A91AB6C-FC48-5F46-A2D7-5FBFB6743599}"/>
              </a:ext>
            </a:extLst>
          </p:cNvPr>
          <p:cNvCxnSpPr/>
          <p:nvPr userDrawn="1"/>
        </p:nvCxnSpPr>
        <p:spPr>
          <a:xfrm flipH="1">
            <a:off x="11369994" y="6635115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C329F65-2FB8-8F4D-A895-AEA539500994}"/>
              </a:ext>
            </a:extLst>
          </p:cNvPr>
          <p:cNvCxnSpPr/>
          <p:nvPr userDrawn="1"/>
        </p:nvCxnSpPr>
        <p:spPr>
          <a:xfrm flipH="1">
            <a:off x="11369994" y="6442437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58EE7F4-BBE3-574B-BB5E-8CEBD8D4ED62}"/>
              </a:ext>
            </a:extLst>
          </p:cNvPr>
          <p:cNvSpPr txBox="1"/>
          <p:nvPr userDrawn="1"/>
        </p:nvSpPr>
        <p:spPr>
          <a:xfrm flipH="1">
            <a:off x="550864" y="6595779"/>
            <a:ext cx="1652386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>
                <a:solidFill>
                  <a:schemeClr val="bg1"/>
                </a:solidFill>
              </a:rPr>
              <a:t>©</a:t>
            </a:r>
            <a:r>
              <a:rPr lang="en-US" sz="400" cap="all" spc="0" baseline="0">
                <a:solidFill>
                  <a:schemeClr val="bg1"/>
                </a:solidFill>
              </a:rPr>
              <a:t> </a:t>
            </a:r>
            <a:r>
              <a:rPr lang="en-US" sz="400" cap="all" spc="80">
                <a:solidFill>
                  <a:schemeClr val="bg1"/>
                </a:solidFill>
              </a:rPr>
              <a:t>Oriflame Cosmetics</a:t>
            </a:r>
            <a:r>
              <a:rPr lang="en-US" sz="400" cap="all" spc="80" baseline="0">
                <a:solidFill>
                  <a:schemeClr val="bg1"/>
                </a:solidFill>
              </a:rPr>
              <a:t> AG,2022</a:t>
            </a:r>
            <a:endParaRPr lang="en-US" sz="1598" cap="all" spc="80">
              <a:solidFill>
                <a:schemeClr val="bg1"/>
              </a:solidFill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9E31D4E4-3637-E34D-BD3F-66A2B54DD6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657225"/>
            <a:ext cx="11090275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Agenda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328337A5-272F-A145-B791-F1F3BCDF774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50864" y="1076357"/>
            <a:ext cx="11090275" cy="360362"/>
          </a:xfrm>
        </p:spPr>
        <p:txBody>
          <a:bodyPr/>
          <a:lstStyle>
            <a:lvl1pPr marL="0" indent="0">
              <a:buNone/>
              <a:defRPr sz="1998">
                <a:solidFill>
                  <a:schemeClr val="tx1"/>
                </a:solidFill>
              </a:defRPr>
            </a:lvl1pPr>
            <a:lvl2pPr marL="264787" indent="0">
              <a:buNone/>
              <a:defRPr/>
            </a:lvl2pPr>
            <a:lvl3pPr marL="501036" indent="0">
              <a:buNone/>
              <a:defRPr/>
            </a:lvl3pPr>
            <a:lvl4pPr marL="697644" indent="0">
              <a:buNone/>
              <a:defRPr/>
            </a:lvl4pPr>
            <a:lvl5pPr marL="943406" indent="0">
              <a:buNone/>
              <a:defRPr/>
            </a:lvl5pPr>
          </a:lstStyle>
          <a:p>
            <a:pPr lvl="0"/>
            <a:r>
              <a:rPr lang="en-GB" noProof="0"/>
              <a:t>Date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5339578-5DAD-9448-AA8A-C0ED11DEFB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64" y="1628777"/>
            <a:ext cx="5336131" cy="4105274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  <a:lvl2pPr marL="501036" indent="-236249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/>
              <a:t>Part 1</a:t>
            </a:r>
          </a:p>
          <a:p>
            <a:pPr lvl="1"/>
            <a:r>
              <a:rPr lang="en-GB" noProof="0"/>
              <a:t>Activity 1		10-11</a:t>
            </a:r>
          </a:p>
          <a:p>
            <a:pPr lvl="1"/>
            <a:r>
              <a:rPr lang="en-GB" noProof="0"/>
              <a:t>Activity 2		11-12</a:t>
            </a:r>
          </a:p>
          <a:p>
            <a:pPr lvl="1"/>
            <a:endParaRPr lang="en-GB" noProof="0"/>
          </a:p>
          <a:p>
            <a:pPr lvl="0"/>
            <a:r>
              <a:rPr lang="en-GB" noProof="0"/>
              <a:t>Part 1</a:t>
            </a:r>
          </a:p>
          <a:p>
            <a:pPr lvl="1"/>
            <a:r>
              <a:rPr lang="en-GB" noProof="0"/>
              <a:t>Activity 1		10-11</a:t>
            </a:r>
          </a:p>
          <a:p>
            <a:pPr lvl="1"/>
            <a:r>
              <a:rPr lang="en-GB" noProof="0"/>
              <a:t>Activity 2		11-12</a:t>
            </a:r>
          </a:p>
          <a:p>
            <a:pPr lvl="1"/>
            <a:endParaRPr lang="en-GB" noProof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33E3C0F4-9AD9-604C-9131-320A8224CB1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305008" y="1628777"/>
            <a:ext cx="5336131" cy="4105274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tx1"/>
                </a:solidFill>
              </a:defRPr>
            </a:lvl1pPr>
            <a:lvl2pPr marL="501036" indent="-236249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/>
              <a:t>Part 2</a:t>
            </a:r>
          </a:p>
          <a:p>
            <a:pPr lvl="1"/>
            <a:r>
              <a:rPr lang="en-GB" noProof="0"/>
              <a:t>Activity 1		12-13</a:t>
            </a:r>
          </a:p>
          <a:p>
            <a:pPr lvl="1"/>
            <a:r>
              <a:rPr lang="en-GB" noProof="0"/>
              <a:t>Activity 2		13-14</a:t>
            </a:r>
          </a:p>
          <a:p>
            <a:pPr lvl="1"/>
            <a:endParaRPr lang="en-GB" noProof="0"/>
          </a:p>
          <a:p>
            <a:pPr lvl="0"/>
            <a:r>
              <a:rPr lang="en-GB" noProof="0"/>
              <a:t>Part 2</a:t>
            </a:r>
          </a:p>
          <a:p>
            <a:pPr lvl="1"/>
            <a:r>
              <a:rPr lang="en-GB" noProof="0"/>
              <a:t>Activity 1		12-13</a:t>
            </a:r>
          </a:p>
          <a:p>
            <a:pPr lvl="1"/>
            <a:r>
              <a:rPr lang="en-GB" noProof="0"/>
              <a:t>Activity 2		13-14</a:t>
            </a:r>
          </a:p>
          <a:p>
            <a:pPr lvl="1"/>
            <a:endParaRPr lang="en-GB" noProof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3AF4B37-B843-DD47-869A-C99B9527A7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909" y="6299506"/>
            <a:ext cx="1422989" cy="49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6940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– 55 visual identif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7F48577-22A5-AE49-B944-103A9EB49FF4}"/>
              </a:ext>
            </a:extLst>
          </p:cNvPr>
          <p:cNvSpPr/>
          <p:nvPr userDrawn="1"/>
        </p:nvSpPr>
        <p:spPr>
          <a:xfrm>
            <a:off x="2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798" err="1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A663A3-C2F4-644E-8071-8965B0458128}"/>
              </a:ext>
            </a:extLst>
          </p:cNvPr>
          <p:cNvSpPr/>
          <p:nvPr userDrawn="1"/>
        </p:nvSpPr>
        <p:spPr>
          <a:xfrm>
            <a:off x="893" y="115889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3A958B19-F291-3441-B30D-3610D8144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9994" y="6457000"/>
            <a:ext cx="271144" cy="1752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00C9260-BA03-9944-91B6-F69D2732BA11}"/>
              </a:ext>
            </a:extLst>
          </p:cNvPr>
          <p:cNvCxnSpPr/>
          <p:nvPr userDrawn="1"/>
        </p:nvCxnSpPr>
        <p:spPr>
          <a:xfrm flipH="1">
            <a:off x="11369994" y="6635115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340533F-CDF7-D248-85F8-99738691EA44}"/>
              </a:ext>
            </a:extLst>
          </p:cNvPr>
          <p:cNvCxnSpPr/>
          <p:nvPr userDrawn="1"/>
        </p:nvCxnSpPr>
        <p:spPr>
          <a:xfrm flipH="1">
            <a:off x="11369994" y="6442437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A60CE95-0484-1F4D-90FD-4A0749FB3EA0}"/>
              </a:ext>
            </a:extLst>
          </p:cNvPr>
          <p:cNvSpPr txBox="1"/>
          <p:nvPr userDrawn="1"/>
        </p:nvSpPr>
        <p:spPr>
          <a:xfrm flipH="1">
            <a:off x="550864" y="6595779"/>
            <a:ext cx="1652386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>
                <a:solidFill>
                  <a:schemeClr val="bg1"/>
                </a:solidFill>
              </a:rPr>
              <a:t>©</a:t>
            </a:r>
            <a:r>
              <a:rPr lang="en-US" sz="400" cap="all" spc="0" baseline="0">
                <a:solidFill>
                  <a:schemeClr val="bg1"/>
                </a:solidFill>
              </a:rPr>
              <a:t> </a:t>
            </a:r>
            <a:r>
              <a:rPr lang="en-US" sz="400" cap="all" spc="80">
                <a:solidFill>
                  <a:schemeClr val="bg1"/>
                </a:solidFill>
              </a:rPr>
              <a:t>Oriflame Cosmetics</a:t>
            </a:r>
            <a:r>
              <a:rPr lang="en-US" sz="400" cap="all" spc="80" baseline="0">
                <a:solidFill>
                  <a:schemeClr val="bg1"/>
                </a:solidFill>
              </a:rPr>
              <a:t> AG,2022</a:t>
            </a:r>
            <a:endParaRPr lang="en-US" sz="1598" cap="all" spc="80">
              <a:solidFill>
                <a:schemeClr val="bg1"/>
              </a:solidFill>
            </a:endParaRP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074AEDB7-870F-A747-BAE5-F521C3BED2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657225"/>
            <a:ext cx="5194844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Agenda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5145BEF-A102-B640-B81C-F03E777D05D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50866" y="1076357"/>
            <a:ext cx="5194844" cy="360362"/>
          </a:xfrm>
        </p:spPr>
        <p:txBody>
          <a:bodyPr/>
          <a:lstStyle>
            <a:lvl1pPr marL="0" indent="0">
              <a:buNone/>
              <a:defRPr sz="1998">
                <a:solidFill>
                  <a:schemeClr val="tx1"/>
                </a:solidFill>
              </a:defRPr>
            </a:lvl1pPr>
            <a:lvl2pPr marL="264787" indent="0">
              <a:buNone/>
              <a:defRPr/>
            </a:lvl2pPr>
            <a:lvl3pPr marL="501036" indent="0">
              <a:buNone/>
              <a:defRPr/>
            </a:lvl3pPr>
            <a:lvl4pPr marL="697644" indent="0">
              <a:buNone/>
              <a:defRPr/>
            </a:lvl4pPr>
            <a:lvl5pPr marL="943406" indent="0">
              <a:buNone/>
              <a:defRPr/>
            </a:lvl5pPr>
          </a:lstStyle>
          <a:p>
            <a:pPr lvl="0"/>
            <a:r>
              <a:rPr lang="en-GB" noProof="0"/>
              <a:t>Date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B5C4832-1103-604B-BDC1-28CAF2EE4DE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65" y="1697601"/>
            <a:ext cx="5194844" cy="4105274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  <a:lvl2pPr marL="501036" indent="-236249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/>
              <a:t>Part 1</a:t>
            </a:r>
          </a:p>
          <a:p>
            <a:pPr lvl="1"/>
            <a:r>
              <a:rPr lang="en-GB" noProof="0"/>
              <a:t>Activity 1		10-11</a:t>
            </a:r>
          </a:p>
          <a:p>
            <a:pPr lvl="1"/>
            <a:r>
              <a:rPr lang="en-GB" noProof="0"/>
              <a:t>Activity 2		11-12</a:t>
            </a:r>
          </a:p>
          <a:p>
            <a:pPr lvl="1"/>
            <a:endParaRPr lang="en-GB" noProof="0"/>
          </a:p>
          <a:p>
            <a:pPr lvl="0"/>
            <a:r>
              <a:rPr lang="en-GB" noProof="0"/>
              <a:t>Part 1</a:t>
            </a:r>
          </a:p>
          <a:p>
            <a:pPr lvl="1"/>
            <a:r>
              <a:rPr lang="en-GB" noProof="0"/>
              <a:t>Activity 1		10-11</a:t>
            </a:r>
          </a:p>
          <a:p>
            <a:pPr lvl="1"/>
            <a:r>
              <a:rPr lang="en-GB" noProof="0"/>
              <a:t>Activity 2		11-12</a:t>
            </a:r>
          </a:p>
          <a:p>
            <a:pPr lvl="1"/>
            <a:endParaRPr lang="en-GB" noProof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690C20F-DB3C-4D4E-A298-9BF5867798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2268" y="825775"/>
            <a:ext cx="4013171" cy="449910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979F34D-A885-0B4C-84E9-A1777B0B81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909" y="6299506"/>
            <a:ext cx="1422989" cy="49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99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535E3D-8361-1B4A-8DE3-D4827B69243F}"/>
              </a:ext>
            </a:extLst>
          </p:cNvPr>
          <p:cNvSpPr/>
          <p:nvPr userDrawn="1"/>
        </p:nvSpPr>
        <p:spPr>
          <a:xfrm>
            <a:off x="0" y="0"/>
            <a:ext cx="12192000" cy="6308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84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 (green) – 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6B8B61E-B396-1645-8984-DE0966D4FF25}"/>
              </a:ext>
            </a:extLst>
          </p:cNvPr>
          <p:cNvSpPr/>
          <p:nvPr userDrawn="1"/>
        </p:nvSpPr>
        <p:spPr>
          <a:xfrm>
            <a:off x="1" y="115889"/>
            <a:ext cx="12192000" cy="61928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798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45455" y="3787823"/>
            <a:ext cx="7098631" cy="1946227"/>
          </a:xfrm>
        </p:spPr>
        <p:txBody>
          <a:bodyPr>
            <a:noAutofit/>
          </a:bodyPr>
          <a:lstStyle>
            <a:lvl1pPr marL="0" indent="0" algn="ctr">
              <a:buNone/>
              <a:defRPr sz="1998" b="0" kern="2000" cap="all" spc="100" baseline="0">
                <a:solidFill>
                  <a:schemeClr val="bg1"/>
                </a:solidFill>
              </a:defRPr>
            </a:lvl1pPr>
            <a:lvl2pPr marL="456640" indent="0" algn="ctr">
              <a:buNone/>
              <a:defRPr sz="1998"/>
            </a:lvl2pPr>
            <a:lvl3pPr marL="913280" indent="0" algn="ctr">
              <a:buNone/>
              <a:defRPr sz="1798"/>
            </a:lvl3pPr>
            <a:lvl4pPr marL="1369920" indent="0" algn="ctr">
              <a:buNone/>
              <a:defRPr sz="1598"/>
            </a:lvl4pPr>
            <a:lvl5pPr marL="1826560" indent="0" algn="ctr">
              <a:buNone/>
              <a:defRPr sz="1598"/>
            </a:lvl5pPr>
            <a:lvl6pPr marL="2283200" indent="0" algn="ctr">
              <a:buNone/>
              <a:defRPr sz="1598"/>
            </a:lvl6pPr>
            <a:lvl7pPr marL="2739840" indent="0" algn="ctr">
              <a:buNone/>
              <a:defRPr sz="1598"/>
            </a:lvl7pPr>
            <a:lvl8pPr marL="3196480" indent="0" algn="ctr">
              <a:buNone/>
              <a:defRPr sz="1598"/>
            </a:lvl8pPr>
            <a:lvl9pPr marL="3653119" indent="0" algn="ctr">
              <a:buNone/>
              <a:defRPr sz="1598"/>
            </a:lvl9pPr>
          </a:lstStyle>
          <a:p>
            <a:r>
              <a:rPr lang="en-GB" noProof="0"/>
              <a:t>Sub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0" y="6438378"/>
            <a:ext cx="1143000" cy="21498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 flipH="1">
            <a:off x="550864" y="6595779"/>
            <a:ext cx="1652386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>
                <a:solidFill>
                  <a:schemeClr val="tx1"/>
                </a:solidFill>
              </a:rPr>
              <a:t>©</a:t>
            </a:r>
            <a:r>
              <a:rPr lang="en-US" sz="400" cap="all" spc="0" baseline="0">
                <a:solidFill>
                  <a:schemeClr val="tx1"/>
                </a:solidFill>
              </a:rPr>
              <a:t> </a:t>
            </a:r>
            <a:r>
              <a:rPr lang="en-US" sz="400" cap="all" spc="80" err="1">
                <a:solidFill>
                  <a:schemeClr val="tx1"/>
                </a:solidFill>
              </a:rPr>
              <a:t>Oriflame</a:t>
            </a:r>
            <a:r>
              <a:rPr lang="en-US" sz="400" cap="all" spc="80">
                <a:solidFill>
                  <a:schemeClr val="tx1"/>
                </a:solidFill>
              </a:rPr>
              <a:t> Cosmetics</a:t>
            </a:r>
            <a:r>
              <a:rPr lang="en-US" sz="400" cap="all" spc="80" baseline="0">
                <a:solidFill>
                  <a:schemeClr val="tx1"/>
                </a:solidFill>
              </a:rPr>
              <a:t> AG,2022</a:t>
            </a:r>
            <a:endParaRPr lang="en-US" sz="1598" cap="all" spc="8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11369994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11369994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57BA9F3A-9C04-6543-AF36-CA1D8E933D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0275" y="3629080"/>
            <a:ext cx="2118240" cy="260864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95E57FC-E29F-9848-B784-EF66E8760FF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50" y="187287"/>
            <a:ext cx="1708486" cy="1451103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851937BA-D151-8140-ACCF-FD14DA17F7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1694" y="1268416"/>
            <a:ext cx="8146154" cy="2402691"/>
          </a:xfrm>
        </p:spPr>
        <p:txBody>
          <a:bodyPr anchor="b">
            <a:noAutofit/>
          </a:bodyPr>
          <a:lstStyle>
            <a:lvl1pPr algn="ctr">
              <a:defRPr sz="6991" kern="7000" spc="-100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1020174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 (pink) – 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6B8B61E-B396-1645-8984-DE0966D4FF25}"/>
              </a:ext>
            </a:extLst>
          </p:cNvPr>
          <p:cNvSpPr/>
          <p:nvPr userDrawn="1"/>
        </p:nvSpPr>
        <p:spPr>
          <a:xfrm>
            <a:off x="1" y="115889"/>
            <a:ext cx="12192000" cy="61928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798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45455" y="3787823"/>
            <a:ext cx="7098631" cy="1946227"/>
          </a:xfrm>
        </p:spPr>
        <p:txBody>
          <a:bodyPr>
            <a:noAutofit/>
          </a:bodyPr>
          <a:lstStyle>
            <a:lvl1pPr marL="0" indent="0" algn="ctr">
              <a:buNone/>
              <a:defRPr sz="1998" b="0" kern="2000" cap="all" spc="100" baseline="0">
                <a:solidFill>
                  <a:schemeClr val="bg1"/>
                </a:solidFill>
              </a:defRPr>
            </a:lvl1pPr>
            <a:lvl2pPr marL="456640" indent="0" algn="ctr">
              <a:buNone/>
              <a:defRPr sz="1998"/>
            </a:lvl2pPr>
            <a:lvl3pPr marL="913280" indent="0" algn="ctr">
              <a:buNone/>
              <a:defRPr sz="1798"/>
            </a:lvl3pPr>
            <a:lvl4pPr marL="1369920" indent="0" algn="ctr">
              <a:buNone/>
              <a:defRPr sz="1598"/>
            </a:lvl4pPr>
            <a:lvl5pPr marL="1826560" indent="0" algn="ctr">
              <a:buNone/>
              <a:defRPr sz="1598"/>
            </a:lvl5pPr>
            <a:lvl6pPr marL="2283200" indent="0" algn="ctr">
              <a:buNone/>
              <a:defRPr sz="1598"/>
            </a:lvl6pPr>
            <a:lvl7pPr marL="2739840" indent="0" algn="ctr">
              <a:buNone/>
              <a:defRPr sz="1598"/>
            </a:lvl7pPr>
            <a:lvl8pPr marL="3196480" indent="0" algn="ctr">
              <a:buNone/>
              <a:defRPr sz="1598"/>
            </a:lvl8pPr>
            <a:lvl9pPr marL="3653119" indent="0" algn="ctr">
              <a:buNone/>
              <a:defRPr sz="1598"/>
            </a:lvl9pPr>
          </a:lstStyle>
          <a:p>
            <a:r>
              <a:rPr lang="en-GB" noProof="0"/>
              <a:t>Sub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0" y="6438378"/>
            <a:ext cx="1143000" cy="21498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 flipH="1">
            <a:off x="550864" y="6595779"/>
            <a:ext cx="1652386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>
                <a:solidFill>
                  <a:schemeClr val="tx1"/>
                </a:solidFill>
              </a:rPr>
              <a:t>©</a:t>
            </a:r>
            <a:r>
              <a:rPr lang="en-US" sz="400" cap="all" spc="0" baseline="0">
                <a:solidFill>
                  <a:schemeClr val="tx1"/>
                </a:solidFill>
              </a:rPr>
              <a:t> </a:t>
            </a:r>
            <a:r>
              <a:rPr lang="en-US" sz="400" cap="all" spc="80" err="1">
                <a:solidFill>
                  <a:schemeClr val="tx1"/>
                </a:solidFill>
              </a:rPr>
              <a:t>Oriflame</a:t>
            </a:r>
            <a:r>
              <a:rPr lang="en-US" sz="400" cap="all" spc="80">
                <a:solidFill>
                  <a:schemeClr val="tx1"/>
                </a:solidFill>
              </a:rPr>
              <a:t> Cosmetics</a:t>
            </a:r>
            <a:r>
              <a:rPr lang="en-US" sz="400" cap="all" spc="80" baseline="0">
                <a:solidFill>
                  <a:schemeClr val="tx1"/>
                </a:solidFill>
              </a:rPr>
              <a:t> AG,2022</a:t>
            </a:r>
            <a:endParaRPr lang="en-US" sz="1598" cap="all" spc="8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11369994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11369994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57BA9F3A-9C04-6543-AF36-CA1D8E933D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0275" y="3629080"/>
            <a:ext cx="2118240" cy="260864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95E57FC-E29F-9848-B784-EF66E8760FF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50" y="187287"/>
            <a:ext cx="1708486" cy="1451103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851937BA-D151-8140-ACCF-FD14DA17F7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1694" y="1268416"/>
            <a:ext cx="8146154" cy="2402691"/>
          </a:xfrm>
        </p:spPr>
        <p:txBody>
          <a:bodyPr anchor="b">
            <a:noAutofit/>
          </a:bodyPr>
          <a:lstStyle>
            <a:lvl1pPr algn="ctr">
              <a:defRPr sz="6991" kern="7000" spc="-100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6423994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 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9AD3909-A5AF-504B-99A1-437D9E322B3D}"/>
              </a:ext>
            </a:extLst>
          </p:cNvPr>
          <p:cNvSpPr/>
          <p:nvPr userDrawn="1"/>
        </p:nvSpPr>
        <p:spPr>
          <a:xfrm>
            <a:off x="2" y="115889"/>
            <a:ext cx="12191108" cy="61928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013425" y="1827508"/>
            <a:ext cx="8162692" cy="1615422"/>
          </a:xfrm>
        </p:spPr>
        <p:txBody>
          <a:bodyPr anchor="b">
            <a:noAutofit/>
          </a:bodyPr>
          <a:lstStyle>
            <a:lvl1pPr algn="ctr">
              <a:defRPr sz="3196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Sub-chapter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60273" y="3549534"/>
            <a:ext cx="7668994" cy="1946227"/>
          </a:xfrm>
        </p:spPr>
        <p:txBody>
          <a:bodyPr>
            <a:noAutofit/>
          </a:bodyPr>
          <a:lstStyle>
            <a:lvl1pPr marL="0" indent="0" algn="ctr">
              <a:buNone/>
              <a:defRPr sz="1998" b="0" cap="none" baseline="0">
                <a:solidFill>
                  <a:schemeClr val="bg1"/>
                </a:solidFill>
              </a:defRPr>
            </a:lvl1pPr>
            <a:lvl2pPr marL="456640" indent="0" algn="ctr">
              <a:buNone/>
              <a:defRPr sz="1998"/>
            </a:lvl2pPr>
            <a:lvl3pPr marL="913280" indent="0" algn="ctr">
              <a:buNone/>
              <a:defRPr sz="1798"/>
            </a:lvl3pPr>
            <a:lvl4pPr marL="1369920" indent="0" algn="ctr">
              <a:buNone/>
              <a:defRPr sz="1598"/>
            </a:lvl4pPr>
            <a:lvl5pPr marL="1826560" indent="0" algn="ctr">
              <a:buNone/>
              <a:defRPr sz="1598"/>
            </a:lvl5pPr>
            <a:lvl6pPr marL="2283200" indent="0" algn="ctr">
              <a:buNone/>
              <a:defRPr sz="1598"/>
            </a:lvl6pPr>
            <a:lvl7pPr marL="2739840" indent="0" algn="ctr">
              <a:buNone/>
              <a:defRPr sz="1598"/>
            </a:lvl7pPr>
            <a:lvl8pPr marL="3196480" indent="0" algn="ctr">
              <a:buNone/>
              <a:defRPr sz="1598"/>
            </a:lvl8pPr>
            <a:lvl9pPr marL="3653119" indent="0" algn="ctr">
              <a:buNone/>
              <a:defRPr sz="1598"/>
            </a:lvl9pPr>
          </a:lstStyle>
          <a:p>
            <a:r>
              <a:rPr lang="en-GB" noProof="0"/>
              <a:t>Sub-headline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70" y="6438378"/>
            <a:ext cx="1143000" cy="21498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11369994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11369994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F99A3FF-A965-2847-B601-C92439A5120C}"/>
              </a:ext>
            </a:extLst>
          </p:cNvPr>
          <p:cNvSpPr txBox="1"/>
          <p:nvPr userDrawn="1"/>
        </p:nvSpPr>
        <p:spPr>
          <a:xfrm flipH="1">
            <a:off x="550864" y="6595779"/>
            <a:ext cx="1652386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>
                <a:solidFill>
                  <a:schemeClr val="tx1"/>
                </a:solidFill>
              </a:rPr>
              <a:t>©</a:t>
            </a:r>
            <a:r>
              <a:rPr lang="en-US" sz="400" cap="all" spc="0" baseline="0">
                <a:solidFill>
                  <a:schemeClr val="tx1"/>
                </a:solidFill>
              </a:rPr>
              <a:t> </a:t>
            </a:r>
            <a:r>
              <a:rPr lang="en-US" sz="400" cap="all" spc="80" err="1">
                <a:solidFill>
                  <a:schemeClr val="tx1"/>
                </a:solidFill>
              </a:rPr>
              <a:t>Oriflame</a:t>
            </a:r>
            <a:r>
              <a:rPr lang="en-US" sz="400" cap="all" spc="80">
                <a:solidFill>
                  <a:schemeClr val="tx1"/>
                </a:solidFill>
              </a:rPr>
              <a:t> Cosmetics</a:t>
            </a:r>
            <a:r>
              <a:rPr lang="en-US" sz="400" cap="all" spc="80" baseline="0">
                <a:solidFill>
                  <a:schemeClr val="tx1"/>
                </a:solidFill>
              </a:rPr>
              <a:t> AG,2022</a:t>
            </a:r>
            <a:endParaRPr lang="en-US" sz="1598" cap="all" spc="8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4794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tex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DB2D89E-3AB4-B946-AB4D-8CA28CB098EB}"/>
              </a:ext>
            </a:extLst>
          </p:cNvPr>
          <p:cNvSpPr/>
          <p:nvPr userDrawn="1"/>
        </p:nvSpPr>
        <p:spPr>
          <a:xfrm>
            <a:off x="2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798" err="1"/>
          </a:p>
        </p:txBody>
      </p:sp>
      <p:sp>
        <p:nvSpPr>
          <p:cNvPr id="8" name="Rectangle 7"/>
          <p:cNvSpPr/>
          <p:nvPr userDrawn="1"/>
        </p:nvSpPr>
        <p:spPr>
          <a:xfrm>
            <a:off x="893" y="115889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550864" y="1703691"/>
            <a:ext cx="11090275" cy="409918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11369994" y="6635115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11369994" y="6442437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4E1A06A9-4101-E146-BA2B-F2053C04CD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657225"/>
            <a:ext cx="11090275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030ACF-9950-764B-8A64-7173AAF1335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50864" y="1076357"/>
            <a:ext cx="11090275" cy="360362"/>
          </a:xfrm>
        </p:spPr>
        <p:txBody>
          <a:bodyPr/>
          <a:lstStyle>
            <a:lvl1pPr marL="0" indent="0">
              <a:buNone/>
              <a:defRPr sz="1998">
                <a:solidFill>
                  <a:schemeClr val="tx1"/>
                </a:solidFill>
              </a:defRPr>
            </a:lvl1pPr>
            <a:lvl2pPr marL="264787" indent="0">
              <a:buNone/>
              <a:defRPr/>
            </a:lvl2pPr>
            <a:lvl3pPr marL="501036" indent="0">
              <a:buNone/>
              <a:defRPr/>
            </a:lvl3pPr>
            <a:lvl4pPr marL="697644" indent="0">
              <a:buNone/>
              <a:defRPr/>
            </a:lvl4pPr>
            <a:lvl5pPr marL="943406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89E284-7780-7144-A6E1-93926ABF68D1}"/>
              </a:ext>
            </a:extLst>
          </p:cNvPr>
          <p:cNvSpPr txBox="1"/>
          <p:nvPr userDrawn="1"/>
        </p:nvSpPr>
        <p:spPr>
          <a:xfrm flipH="1">
            <a:off x="550864" y="6595779"/>
            <a:ext cx="1652386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>
                <a:solidFill>
                  <a:schemeClr val="bg1"/>
                </a:solidFill>
              </a:rPr>
              <a:t>©</a:t>
            </a:r>
            <a:r>
              <a:rPr lang="en-US" sz="400" cap="all" spc="0" baseline="0">
                <a:solidFill>
                  <a:schemeClr val="bg1"/>
                </a:solidFill>
              </a:rPr>
              <a:t> </a:t>
            </a:r>
            <a:r>
              <a:rPr lang="en-US" sz="400" cap="all" spc="80">
                <a:solidFill>
                  <a:schemeClr val="bg1"/>
                </a:solidFill>
              </a:rPr>
              <a:t>Oriflame Cosmetics</a:t>
            </a:r>
            <a:r>
              <a:rPr lang="en-US" sz="400" cap="all" spc="80" baseline="0">
                <a:solidFill>
                  <a:schemeClr val="bg1"/>
                </a:solidFill>
              </a:rPr>
              <a:t> AG,2022</a:t>
            </a:r>
            <a:endParaRPr lang="en-US" sz="1598" cap="all" spc="8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B1095CC-0AE3-3445-BEF1-AA77688EB2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909" y="6299506"/>
            <a:ext cx="1422989" cy="49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510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5AFBF14-9934-7E46-8150-54082F31023A}"/>
              </a:ext>
            </a:extLst>
          </p:cNvPr>
          <p:cNvSpPr/>
          <p:nvPr userDrawn="1"/>
        </p:nvSpPr>
        <p:spPr>
          <a:xfrm>
            <a:off x="2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798" err="1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ECBE6B8-4379-2E45-AA32-B3E64AD2C95F}"/>
              </a:ext>
            </a:extLst>
          </p:cNvPr>
          <p:cNvSpPr/>
          <p:nvPr userDrawn="1"/>
        </p:nvSpPr>
        <p:spPr>
          <a:xfrm>
            <a:off x="893" y="115889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449B6137-43A5-E545-B61D-E430C2400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9994" y="6457000"/>
            <a:ext cx="271144" cy="1752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3355629-FC04-754F-ADD4-6425A9A6CE4E}"/>
              </a:ext>
            </a:extLst>
          </p:cNvPr>
          <p:cNvCxnSpPr/>
          <p:nvPr userDrawn="1"/>
        </p:nvCxnSpPr>
        <p:spPr>
          <a:xfrm flipH="1">
            <a:off x="11369994" y="6635115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51F4FE2-0596-5449-85DA-7C4156F6009D}"/>
              </a:ext>
            </a:extLst>
          </p:cNvPr>
          <p:cNvCxnSpPr/>
          <p:nvPr userDrawn="1"/>
        </p:nvCxnSpPr>
        <p:spPr>
          <a:xfrm flipH="1">
            <a:off x="11369994" y="6442437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D72A466-3611-AF49-B873-54672248F8BD}"/>
              </a:ext>
            </a:extLst>
          </p:cNvPr>
          <p:cNvSpPr txBox="1"/>
          <p:nvPr userDrawn="1"/>
        </p:nvSpPr>
        <p:spPr>
          <a:xfrm flipH="1">
            <a:off x="550864" y="6595779"/>
            <a:ext cx="1652386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>
                <a:solidFill>
                  <a:schemeClr val="bg1"/>
                </a:solidFill>
              </a:rPr>
              <a:t>©</a:t>
            </a:r>
            <a:r>
              <a:rPr lang="en-US" sz="400" cap="all" spc="0" baseline="0">
                <a:solidFill>
                  <a:schemeClr val="bg1"/>
                </a:solidFill>
              </a:rPr>
              <a:t> </a:t>
            </a:r>
            <a:r>
              <a:rPr lang="en-US" sz="400" cap="all" spc="80">
                <a:solidFill>
                  <a:schemeClr val="bg1"/>
                </a:solidFill>
              </a:rPr>
              <a:t>Oriflame Cosmetics</a:t>
            </a:r>
            <a:r>
              <a:rPr lang="en-US" sz="400" cap="all" spc="80" baseline="0">
                <a:solidFill>
                  <a:schemeClr val="bg1"/>
                </a:solidFill>
              </a:rPr>
              <a:t> AG,2022</a:t>
            </a:r>
            <a:endParaRPr lang="en-US" sz="1598" cap="all" spc="8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93" y="115889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0864" y="1697601"/>
            <a:ext cx="5336131" cy="41052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305008" y="1697601"/>
            <a:ext cx="5336131" cy="41052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857EB03A-9EE9-C14D-AC19-435A852ED8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657225"/>
            <a:ext cx="11090275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4F5A719-03F9-7E49-8D48-3C2491F4E95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50864" y="1076357"/>
            <a:ext cx="11090275" cy="360362"/>
          </a:xfrm>
        </p:spPr>
        <p:txBody>
          <a:bodyPr/>
          <a:lstStyle>
            <a:lvl1pPr marL="0" indent="0">
              <a:buNone/>
              <a:defRPr sz="1998">
                <a:solidFill>
                  <a:schemeClr val="tx1"/>
                </a:solidFill>
              </a:defRPr>
            </a:lvl1pPr>
            <a:lvl2pPr marL="264787" indent="0">
              <a:buNone/>
              <a:defRPr/>
            </a:lvl2pPr>
            <a:lvl3pPr marL="501036" indent="0">
              <a:buNone/>
              <a:defRPr/>
            </a:lvl3pPr>
            <a:lvl4pPr marL="697644" indent="0">
              <a:buNone/>
              <a:defRPr/>
            </a:lvl4pPr>
            <a:lvl5pPr marL="943406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87134F2-21D1-864F-BE0F-A7298CF396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909" y="6299506"/>
            <a:ext cx="1422989" cy="49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131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ext columns, two siz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0D7547A-3E20-5C40-A94F-C1EC1C143338}"/>
              </a:ext>
            </a:extLst>
          </p:cNvPr>
          <p:cNvSpPr/>
          <p:nvPr userDrawn="1"/>
        </p:nvSpPr>
        <p:spPr>
          <a:xfrm>
            <a:off x="2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798" err="1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B1800BED-9550-404F-B7BF-773F7356D93B}"/>
              </a:ext>
            </a:extLst>
          </p:cNvPr>
          <p:cNvSpPr txBox="1">
            <a:spLocks/>
          </p:cNvSpPr>
          <p:nvPr userDrawn="1"/>
        </p:nvSpPr>
        <p:spPr>
          <a:xfrm>
            <a:off x="11369994" y="6457000"/>
            <a:ext cx="271144" cy="1752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sv-SE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2B5CF4-79E2-4BCE-8F81-53ED60D4893F}" type="slidenum">
              <a:rPr lang="en-US" sz="799" smtClean="0"/>
              <a:pPr/>
              <a:t>‹#›</a:t>
            </a:fld>
            <a:endParaRPr lang="en-US" sz="799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4A31A81-DFCF-5D4F-A0AD-A7963649AE75}"/>
              </a:ext>
            </a:extLst>
          </p:cNvPr>
          <p:cNvCxnSpPr/>
          <p:nvPr userDrawn="1"/>
        </p:nvCxnSpPr>
        <p:spPr>
          <a:xfrm flipH="1">
            <a:off x="11369994" y="6635115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80970D9-189B-BF4F-B1E3-CD7853C7F29C}"/>
              </a:ext>
            </a:extLst>
          </p:cNvPr>
          <p:cNvCxnSpPr/>
          <p:nvPr userDrawn="1"/>
        </p:nvCxnSpPr>
        <p:spPr>
          <a:xfrm flipH="1">
            <a:off x="11369994" y="6442437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1299ABF-070D-8444-9B49-CCC64579D5F6}"/>
              </a:ext>
            </a:extLst>
          </p:cNvPr>
          <p:cNvSpPr txBox="1"/>
          <p:nvPr userDrawn="1"/>
        </p:nvSpPr>
        <p:spPr>
          <a:xfrm flipH="1">
            <a:off x="550864" y="6595779"/>
            <a:ext cx="1652386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>
                <a:solidFill>
                  <a:schemeClr val="bg1"/>
                </a:solidFill>
              </a:rPr>
              <a:t>©</a:t>
            </a:r>
            <a:r>
              <a:rPr lang="en-US" sz="400" cap="all" spc="0" baseline="0">
                <a:solidFill>
                  <a:schemeClr val="bg1"/>
                </a:solidFill>
              </a:rPr>
              <a:t> </a:t>
            </a:r>
            <a:r>
              <a:rPr lang="en-US" sz="400" cap="all" spc="80">
                <a:solidFill>
                  <a:schemeClr val="bg1"/>
                </a:solidFill>
              </a:rPr>
              <a:t>Oriflame Cosmetics</a:t>
            </a:r>
            <a:r>
              <a:rPr lang="en-US" sz="400" cap="all" spc="80" baseline="0">
                <a:solidFill>
                  <a:schemeClr val="bg1"/>
                </a:solidFill>
              </a:rPr>
              <a:t> AG,2022</a:t>
            </a:r>
            <a:endParaRPr lang="en-US" sz="1598" cap="all" spc="80">
              <a:solidFill>
                <a:schemeClr val="bg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6BB624A-1CAE-1A40-BA9F-F6C3BD1122E0}"/>
              </a:ext>
            </a:extLst>
          </p:cNvPr>
          <p:cNvSpPr/>
          <p:nvPr userDrawn="1"/>
        </p:nvSpPr>
        <p:spPr>
          <a:xfrm>
            <a:off x="893" y="115889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0864" y="1697601"/>
            <a:ext cx="5336131" cy="4105274"/>
          </a:xfrm>
        </p:spPr>
        <p:txBody>
          <a:bodyPr/>
          <a:lstStyle>
            <a:lvl1pPr marL="0" indent="0">
              <a:buNone/>
              <a:defRPr sz="3196">
                <a:solidFill>
                  <a:schemeClr val="tx1"/>
                </a:solidFill>
              </a:defRPr>
            </a:lvl1pPr>
            <a:lvl2pPr marL="264787" indent="0">
              <a:buNone/>
              <a:defRPr sz="3196"/>
            </a:lvl2pPr>
            <a:lvl3pPr marL="501036" indent="0">
              <a:buNone/>
              <a:defRPr sz="3196"/>
            </a:lvl3pPr>
            <a:lvl4pPr marL="697644" indent="0">
              <a:buNone/>
              <a:defRPr sz="3196"/>
            </a:lvl4pPr>
            <a:lvl5pPr marL="943406" indent="0">
              <a:buNone/>
              <a:defRPr sz="3196"/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305008" y="1697601"/>
            <a:ext cx="5336131" cy="41052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9C04ACCA-C2D5-2C49-9A7C-1CB85DDAF7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657225"/>
            <a:ext cx="11090275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F2E96B1-D58D-CD4D-B4F6-96E2BF43970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50864" y="1076357"/>
            <a:ext cx="11090275" cy="360362"/>
          </a:xfrm>
        </p:spPr>
        <p:txBody>
          <a:bodyPr/>
          <a:lstStyle>
            <a:lvl1pPr marL="0" indent="0">
              <a:buNone/>
              <a:defRPr sz="1998">
                <a:solidFill>
                  <a:schemeClr val="tx1"/>
                </a:solidFill>
              </a:defRPr>
            </a:lvl1pPr>
            <a:lvl2pPr marL="264787" indent="0">
              <a:buNone/>
              <a:defRPr/>
            </a:lvl2pPr>
            <a:lvl3pPr marL="501036" indent="0">
              <a:buNone/>
              <a:defRPr/>
            </a:lvl3pPr>
            <a:lvl4pPr marL="697644" indent="0">
              <a:buNone/>
              <a:defRPr/>
            </a:lvl4pPr>
            <a:lvl5pPr marL="943406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FA8166A-D0A5-6648-9E44-8A4A839C95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909" y="6299506"/>
            <a:ext cx="1422989" cy="49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6813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text column left – anniversar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A4BF8AB-B6B8-254D-8ABE-F19FECC96359}"/>
              </a:ext>
            </a:extLst>
          </p:cNvPr>
          <p:cNvSpPr/>
          <p:nvPr userDrawn="1"/>
        </p:nvSpPr>
        <p:spPr>
          <a:xfrm>
            <a:off x="2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798" err="1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0A16828-FEF2-284E-90BA-7C602370D59E}"/>
              </a:ext>
            </a:extLst>
          </p:cNvPr>
          <p:cNvSpPr/>
          <p:nvPr userDrawn="1"/>
        </p:nvSpPr>
        <p:spPr>
          <a:xfrm>
            <a:off x="893" y="115889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8A306C1-6C6A-2E43-BB65-60BE23FCB505}"/>
              </a:ext>
            </a:extLst>
          </p:cNvPr>
          <p:cNvSpPr txBox="1">
            <a:spLocks/>
          </p:cNvSpPr>
          <p:nvPr userDrawn="1"/>
        </p:nvSpPr>
        <p:spPr>
          <a:xfrm>
            <a:off x="11369994" y="6457000"/>
            <a:ext cx="271144" cy="1752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sv-SE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2B5CF4-79E2-4BCE-8F81-53ED60D4893F}" type="slidenum">
              <a:rPr lang="en-US" sz="799" smtClean="0"/>
              <a:pPr/>
              <a:t>‹#›</a:t>
            </a:fld>
            <a:endParaRPr lang="en-US" sz="799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287CD86-6FD7-5647-9CFB-A85C861F2E04}"/>
              </a:ext>
            </a:extLst>
          </p:cNvPr>
          <p:cNvCxnSpPr/>
          <p:nvPr userDrawn="1"/>
        </p:nvCxnSpPr>
        <p:spPr>
          <a:xfrm flipH="1">
            <a:off x="11369994" y="6635115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45EF3AB-273B-F84A-BBAF-7AB8EE0296FF}"/>
              </a:ext>
            </a:extLst>
          </p:cNvPr>
          <p:cNvCxnSpPr/>
          <p:nvPr userDrawn="1"/>
        </p:nvCxnSpPr>
        <p:spPr>
          <a:xfrm flipH="1">
            <a:off x="11369994" y="6442437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732E783-29A2-0448-B56C-0A88033E8C15}"/>
              </a:ext>
            </a:extLst>
          </p:cNvPr>
          <p:cNvSpPr txBox="1"/>
          <p:nvPr userDrawn="1"/>
        </p:nvSpPr>
        <p:spPr>
          <a:xfrm flipH="1">
            <a:off x="550864" y="6595779"/>
            <a:ext cx="1652386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>
                <a:solidFill>
                  <a:schemeClr val="bg1"/>
                </a:solidFill>
              </a:rPr>
              <a:t>©</a:t>
            </a:r>
            <a:r>
              <a:rPr lang="en-US" sz="400" cap="all" spc="0" baseline="0">
                <a:solidFill>
                  <a:schemeClr val="bg1"/>
                </a:solidFill>
              </a:rPr>
              <a:t> </a:t>
            </a:r>
            <a:r>
              <a:rPr lang="en-US" sz="400" cap="all" spc="80">
                <a:solidFill>
                  <a:schemeClr val="bg1"/>
                </a:solidFill>
              </a:rPr>
              <a:t>Oriflame Cosmetics</a:t>
            </a:r>
            <a:r>
              <a:rPr lang="en-US" sz="400" cap="all" spc="80" baseline="0">
                <a:solidFill>
                  <a:schemeClr val="bg1"/>
                </a:solidFill>
              </a:rPr>
              <a:t> AG,2022</a:t>
            </a:r>
            <a:endParaRPr lang="en-US" sz="1598" cap="all" spc="8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93" y="115889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0864" y="1697601"/>
            <a:ext cx="6235755" cy="41052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E99BBE70-40B6-CF48-92FF-006F61C388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657225"/>
            <a:ext cx="6235757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33B9DA2-CDD2-E749-A957-5B852D72D65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50866" y="1076356"/>
            <a:ext cx="6235756" cy="205019"/>
          </a:xfrm>
        </p:spPr>
        <p:txBody>
          <a:bodyPr/>
          <a:lstStyle>
            <a:lvl1pPr marL="0" indent="0">
              <a:buNone/>
              <a:defRPr sz="1998">
                <a:solidFill>
                  <a:schemeClr val="tx1"/>
                </a:solidFill>
              </a:defRPr>
            </a:lvl1pPr>
            <a:lvl2pPr marL="264787" indent="0">
              <a:buNone/>
              <a:defRPr/>
            </a:lvl2pPr>
            <a:lvl3pPr marL="501036" indent="0">
              <a:buNone/>
              <a:defRPr/>
            </a:lvl3pPr>
            <a:lvl4pPr marL="697644" indent="0">
              <a:buNone/>
              <a:defRPr/>
            </a:lvl4pPr>
            <a:lvl5pPr marL="943406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56219DE-1DC3-B14F-A318-BD81BD61FB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1578" y="103826"/>
            <a:ext cx="4310423" cy="6220615"/>
          </a:xfrm>
          <a:custGeom>
            <a:avLst/>
            <a:gdLst>
              <a:gd name="connsiteX0" fmla="*/ 2897471 w 4323348"/>
              <a:gd name="connsiteY0" fmla="*/ 0 h 6239268"/>
              <a:gd name="connsiteX1" fmla="*/ 4323348 w 4323348"/>
              <a:gd name="connsiteY1" fmla="*/ 0 h 6239268"/>
              <a:gd name="connsiteX2" fmla="*/ 4323348 w 4323348"/>
              <a:gd name="connsiteY2" fmla="*/ 6235560 h 6239268"/>
              <a:gd name="connsiteX3" fmla="*/ 3033686 w 4323348"/>
              <a:gd name="connsiteY3" fmla="*/ 6235560 h 6239268"/>
              <a:gd name="connsiteX4" fmla="*/ 2897471 w 4323348"/>
              <a:gd name="connsiteY4" fmla="*/ 6239268 h 6239268"/>
              <a:gd name="connsiteX5" fmla="*/ 0 w 4323348"/>
              <a:gd name="connsiteY5" fmla="*/ 3119634 h 6239268"/>
              <a:gd name="connsiteX6" fmla="*/ 2897471 w 4323348"/>
              <a:gd name="connsiteY6" fmla="*/ 0 h 6239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3348" h="6239268">
                <a:moveTo>
                  <a:pt x="2897471" y="0"/>
                </a:moveTo>
                <a:lnTo>
                  <a:pt x="4323348" y="0"/>
                </a:lnTo>
                <a:lnTo>
                  <a:pt x="4323348" y="6235560"/>
                </a:lnTo>
                <a:lnTo>
                  <a:pt x="3033686" y="6235560"/>
                </a:lnTo>
                <a:lnTo>
                  <a:pt x="2897471" y="6239268"/>
                </a:lnTo>
                <a:cubicBezTo>
                  <a:pt x="1297242" y="6239268"/>
                  <a:pt x="0" y="4842561"/>
                  <a:pt x="0" y="3119634"/>
                </a:cubicBezTo>
                <a:cubicBezTo>
                  <a:pt x="0" y="1396708"/>
                  <a:pt x="1297242" y="0"/>
                  <a:pt x="2897471" y="0"/>
                </a:cubicBezTo>
                <a:close/>
              </a:path>
            </a:pathLst>
          </a:cu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B2F2B91-C5A3-0944-A0B2-4F24E21FC9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909" y="6299506"/>
            <a:ext cx="1422989" cy="49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3237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olumns left – anniversar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2AC0550-FC12-1B49-918B-5CB527BE5A04}"/>
              </a:ext>
            </a:extLst>
          </p:cNvPr>
          <p:cNvSpPr/>
          <p:nvPr userDrawn="1"/>
        </p:nvSpPr>
        <p:spPr>
          <a:xfrm>
            <a:off x="2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798" err="1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DDEA4E-DB73-BE43-8111-32A4B8234E2B}"/>
              </a:ext>
            </a:extLst>
          </p:cNvPr>
          <p:cNvSpPr/>
          <p:nvPr userDrawn="1"/>
        </p:nvSpPr>
        <p:spPr>
          <a:xfrm>
            <a:off x="893" y="115889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3E3FEA18-D6BA-2E45-A423-CF53DEDDB3AE}"/>
              </a:ext>
            </a:extLst>
          </p:cNvPr>
          <p:cNvSpPr txBox="1">
            <a:spLocks/>
          </p:cNvSpPr>
          <p:nvPr userDrawn="1"/>
        </p:nvSpPr>
        <p:spPr>
          <a:xfrm>
            <a:off x="11369994" y="6457000"/>
            <a:ext cx="271144" cy="1752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sv-SE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2B5CF4-79E2-4BCE-8F81-53ED60D4893F}" type="slidenum">
              <a:rPr lang="en-US" sz="799" smtClean="0"/>
              <a:pPr/>
              <a:t>‹#›</a:t>
            </a:fld>
            <a:endParaRPr lang="en-US" sz="799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1BD99B5-E534-3042-9463-7C10018B869A}"/>
              </a:ext>
            </a:extLst>
          </p:cNvPr>
          <p:cNvCxnSpPr/>
          <p:nvPr userDrawn="1"/>
        </p:nvCxnSpPr>
        <p:spPr>
          <a:xfrm flipH="1">
            <a:off x="11369994" y="6635115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E963CE3-329A-0048-B019-F617562AFFA3}"/>
              </a:ext>
            </a:extLst>
          </p:cNvPr>
          <p:cNvCxnSpPr/>
          <p:nvPr userDrawn="1"/>
        </p:nvCxnSpPr>
        <p:spPr>
          <a:xfrm flipH="1">
            <a:off x="11369994" y="6442437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503375B-5E62-A744-A2AB-86D66DA6593E}"/>
              </a:ext>
            </a:extLst>
          </p:cNvPr>
          <p:cNvSpPr txBox="1"/>
          <p:nvPr userDrawn="1"/>
        </p:nvSpPr>
        <p:spPr>
          <a:xfrm flipH="1">
            <a:off x="550864" y="6595779"/>
            <a:ext cx="1652386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>
                <a:solidFill>
                  <a:schemeClr val="bg1"/>
                </a:solidFill>
              </a:rPr>
              <a:t>©</a:t>
            </a:r>
            <a:r>
              <a:rPr lang="en-US" sz="400" cap="all" spc="0" baseline="0">
                <a:solidFill>
                  <a:schemeClr val="bg1"/>
                </a:solidFill>
              </a:rPr>
              <a:t> </a:t>
            </a:r>
            <a:r>
              <a:rPr lang="en-US" sz="400" cap="all" spc="80">
                <a:solidFill>
                  <a:schemeClr val="bg1"/>
                </a:solidFill>
              </a:rPr>
              <a:t>Oriflame Cosmetics</a:t>
            </a:r>
            <a:r>
              <a:rPr lang="en-US" sz="400" cap="all" spc="80" baseline="0">
                <a:solidFill>
                  <a:schemeClr val="bg1"/>
                </a:solidFill>
              </a:rPr>
              <a:t> AG,2022</a:t>
            </a:r>
            <a:endParaRPr lang="en-US" sz="1598" cap="all" spc="80">
              <a:solidFill>
                <a:schemeClr val="bg1"/>
              </a:solidFill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7650DEF-C72C-5247-A7CB-BC69F77E5F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657225"/>
            <a:ext cx="6235757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53201E1-3BD4-4D45-9279-22B305FCA91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50864" y="1076360"/>
            <a:ext cx="6235757" cy="265364"/>
          </a:xfrm>
        </p:spPr>
        <p:txBody>
          <a:bodyPr/>
          <a:lstStyle>
            <a:lvl1pPr marL="0" indent="0">
              <a:buNone/>
              <a:defRPr sz="1998">
                <a:solidFill>
                  <a:schemeClr val="tx1"/>
                </a:solidFill>
              </a:defRPr>
            </a:lvl1pPr>
            <a:lvl2pPr marL="264787" indent="0">
              <a:buNone/>
              <a:defRPr/>
            </a:lvl2pPr>
            <a:lvl3pPr marL="501036" indent="0">
              <a:buNone/>
              <a:defRPr/>
            </a:lvl3pPr>
            <a:lvl4pPr marL="697644" indent="0">
              <a:buNone/>
              <a:defRPr/>
            </a:lvl4pPr>
            <a:lvl5pPr marL="943406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9AC762C-C225-9941-8049-5C36E6BC7D0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51385" y="1697602"/>
            <a:ext cx="2938948" cy="41052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E5102BE-ADC8-E647-A5D1-0B9BE5E6364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847675" y="1697602"/>
            <a:ext cx="2938948" cy="41052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pic>
        <p:nvPicPr>
          <p:cNvPr id="34" name="Picture 33" descr="A group of women holding cigarettes&#10;&#10;Description automatically generated with low confidence">
            <a:extLst>
              <a:ext uri="{FF2B5EF4-FFF2-40B4-BE49-F238E27FC236}">
                <a16:creationId xmlns:a16="http://schemas.microsoft.com/office/drawing/2014/main" id="{5BF48FE5-7674-A046-8F87-DB23353759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2718" y="103826"/>
            <a:ext cx="4310423" cy="6220615"/>
          </a:xfrm>
          <a:custGeom>
            <a:avLst/>
            <a:gdLst>
              <a:gd name="connsiteX0" fmla="*/ 2897471 w 4323348"/>
              <a:gd name="connsiteY0" fmla="*/ 0 h 6239268"/>
              <a:gd name="connsiteX1" fmla="*/ 4323348 w 4323348"/>
              <a:gd name="connsiteY1" fmla="*/ 0 h 6239268"/>
              <a:gd name="connsiteX2" fmla="*/ 4323348 w 4323348"/>
              <a:gd name="connsiteY2" fmla="*/ 6235560 h 6239268"/>
              <a:gd name="connsiteX3" fmla="*/ 3033686 w 4323348"/>
              <a:gd name="connsiteY3" fmla="*/ 6235560 h 6239268"/>
              <a:gd name="connsiteX4" fmla="*/ 2897471 w 4323348"/>
              <a:gd name="connsiteY4" fmla="*/ 6239268 h 6239268"/>
              <a:gd name="connsiteX5" fmla="*/ 0 w 4323348"/>
              <a:gd name="connsiteY5" fmla="*/ 3119634 h 6239268"/>
              <a:gd name="connsiteX6" fmla="*/ 2897471 w 4323348"/>
              <a:gd name="connsiteY6" fmla="*/ 0 h 6239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3348" h="6239268">
                <a:moveTo>
                  <a:pt x="2897471" y="0"/>
                </a:moveTo>
                <a:lnTo>
                  <a:pt x="4323348" y="0"/>
                </a:lnTo>
                <a:lnTo>
                  <a:pt x="4323348" y="6235560"/>
                </a:lnTo>
                <a:lnTo>
                  <a:pt x="3033686" y="6235560"/>
                </a:lnTo>
                <a:lnTo>
                  <a:pt x="2897471" y="6239268"/>
                </a:lnTo>
                <a:cubicBezTo>
                  <a:pt x="1297242" y="6239268"/>
                  <a:pt x="0" y="4842561"/>
                  <a:pt x="0" y="3119634"/>
                </a:cubicBezTo>
                <a:cubicBezTo>
                  <a:pt x="0" y="1396708"/>
                  <a:pt x="1297242" y="0"/>
                  <a:pt x="2897471" y="0"/>
                </a:cubicBezTo>
                <a:close/>
              </a:path>
            </a:pathLst>
          </a:cu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6F7C004-21E1-604B-8C52-201A3D5265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909" y="6299506"/>
            <a:ext cx="1422989" cy="49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1493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text column right – anniversar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BB0F9C8F-A4C0-9746-922A-70B8435AB7B2}"/>
              </a:ext>
            </a:extLst>
          </p:cNvPr>
          <p:cNvSpPr/>
          <p:nvPr userDrawn="1"/>
        </p:nvSpPr>
        <p:spPr>
          <a:xfrm>
            <a:off x="2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798" err="1"/>
          </a:p>
        </p:txBody>
      </p:sp>
      <p:sp>
        <p:nvSpPr>
          <p:cNvPr id="10" name="Rectangle 9"/>
          <p:cNvSpPr/>
          <p:nvPr userDrawn="1"/>
        </p:nvSpPr>
        <p:spPr>
          <a:xfrm>
            <a:off x="893" y="115889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7C63BB87-C005-AE4A-8233-3F11E5B848E0}"/>
              </a:ext>
            </a:extLst>
          </p:cNvPr>
          <p:cNvSpPr txBox="1">
            <a:spLocks/>
          </p:cNvSpPr>
          <p:nvPr userDrawn="1"/>
        </p:nvSpPr>
        <p:spPr>
          <a:xfrm>
            <a:off x="11369994" y="6457000"/>
            <a:ext cx="271144" cy="1752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sv-SE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2B5CF4-79E2-4BCE-8F81-53ED60D4893F}" type="slidenum">
              <a:rPr lang="en-US" sz="799" smtClean="0"/>
              <a:pPr/>
              <a:t>‹#›</a:t>
            </a:fld>
            <a:endParaRPr lang="en-US" sz="799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15CCF90-F895-EE4F-98CB-C3B39700144D}"/>
              </a:ext>
            </a:extLst>
          </p:cNvPr>
          <p:cNvCxnSpPr/>
          <p:nvPr userDrawn="1"/>
        </p:nvCxnSpPr>
        <p:spPr>
          <a:xfrm flipH="1">
            <a:off x="11369994" y="6635115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49D1FD3-0D33-5E4F-B206-AE099C9CE11D}"/>
              </a:ext>
            </a:extLst>
          </p:cNvPr>
          <p:cNvCxnSpPr/>
          <p:nvPr userDrawn="1"/>
        </p:nvCxnSpPr>
        <p:spPr>
          <a:xfrm flipH="1">
            <a:off x="11369994" y="6442437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D4BA4F4-EAEA-B144-B97D-BB04958782EB}"/>
              </a:ext>
            </a:extLst>
          </p:cNvPr>
          <p:cNvSpPr txBox="1"/>
          <p:nvPr userDrawn="1"/>
        </p:nvSpPr>
        <p:spPr>
          <a:xfrm flipH="1">
            <a:off x="550864" y="6595779"/>
            <a:ext cx="1652386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>
                <a:solidFill>
                  <a:schemeClr val="bg1"/>
                </a:solidFill>
              </a:rPr>
              <a:t>©</a:t>
            </a:r>
            <a:r>
              <a:rPr lang="en-US" sz="400" cap="all" spc="0" baseline="0">
                <a:solidFill>
                  <a:schemeClr val="bg1"/>
                </a:solidFill>
              </a:rPr>
              <a:t> </a:t>
            </a:r>
            <a:r>
              <a:rPr lang="en-US" sz="400" cap="all" spc="80">
                <a:solidFill>
                  <a:schemeClr val="bg1"/>
                </a:solidFill>
              </a:rPr>
              <a:t>Oriflame Cosmetics</a:t>
            </a:r>
            <a:r>
              <a:rPr lang="en-US" sz="400" cap="all" spc="80" baseline="0">
                <a:solidFill>
                  <a:schemeClr val="bg1"/>
                </a:solidFill>
              </a:rPr>
              <a:t> AG,2022</a:t>
            </a:r>
            <a:endParaRPr lang="en-US" sz="1598" cap="all" spc="8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D0D1B0B-FF34-DA49-827E-4128ABC71FE2}"/>
              </a:ext>
            </a:extLst>
          </p:cNvPr>
          <p:cNvSpPr/>
          <p:nvPr userDrawn="1"/>
        </p:nvSpPr>
        <p:spPr>
          <a:xfrm>
            <a:off x="893" y="115889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F43E315-FF6F-9349-AE8D-44D1E86482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53498" y="1697601"/>
            <a:ext cx="6670721" cy="41052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5AAC4EC4-D3E6-7845-9335-71BAD5C2B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498" y="657225"/>
            <a:ext cx="6670721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48B5E09-C61B-0344-875D-5A16AB4811E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953498" y="1076358"/>
            <a:ext cx="6670721" cy="226028"/>
          </a:xfrm>
        </p:spPr>
        <p:txBody>
          <a:bodyPr/>
          <a:lstStyle>
            <a:lvl1pPr marL="0" indent="0">
              <a:buNone/>
              <a:defRPr sz="1998">
                <a:solidFill>
                  <a:schemeClr val="tx1"/>
                </a:solidFill>
              </a:defRPr>
            </a:lvl1pPr>
            <a:lvl2pPr marL="264787" indent="0">
              <a:buNone/>
              <a:defRPr/>
            </a:lvl2pPr>
            <a:lvl3pPr marL="501036" indent="0">
              <a:buNone/>
              <a:defRPr/>
            </a:lvl3pPr>
            <a:lvl4pPr marL="697644" indent="0">
              <a:buNone/>
              <a:defRPr/>
            </a:lvl4pPr>
            <a:lvl5pPr marL="943406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9799F00-866C-D94B-8A75-9DB152059E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99977"/>
            <a:ext cx="4309242" cy="6218909"/>
          </a:xfrm>
          <a:custGeom>
            <a:avLst/>
            <a:gdLst>
              <a:gd name="connsiteX0" fmla="*/ 0 w 4293727"/>
              <a:gd name="connsiteY0" fmla="*/ 0 h 6196520"/>
              <a:gd name="connsiteX1" fmla="*/ 1416108 w 4293727"/>
              <a:gd name="connsiteY1" fmla="*/ 0 h 6196520"/>
              <a:gd name="connsiteX2" fmla="*/ 4293727 w 4293727"/>
              <a:gd name="connsiteY2" fmla="*/ 3098260 h 6196520"/>
              <a:gd name="connsiteX3" fmla="*/ 1416108 w 4293727"/>
              <a:gd name="connsiteY3" fmla="*/ 6196520 h 6196520"/>
              <a:gd name="connsiteX4" fmla="*/ 1280826 w 4293727"/>
              <a:gd name="connsiteY4" fmla="*/ 6192837 h 6196520"/>
              <a:gd name="connsiteX5" fmla="*/ 0 w 4293727"/>
              <a:gd name="connsiteY5" fmla="*/ 6192837 h 6196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3727" h="6196520">
                <a:moveTo>
                  <a:pt x="0" y="0"/>
                </a:moveTo>
                <a:lnTo>
                  <a:pt x="1416108" y="0"/>
                </a:lnTo>
                <a:cubicBezTo>
                  <a:pt x="3005373" y="0"/>
                  <a:pt x="4293727" y="1387138"/>
                  <a:pt x="4293727" y="3098260"/>
                </a:cubicBezTo>
                <a:cubicBezTo>
                  <a:pt x="4293727" y="4809382"/>
                  <a:pt x="3005373" y="6196520"/>
                  <a:pt x="1416108" y="6196520"/>
                </a:cubicBezTo>
                <a:lnTo>
                  <a:pt x="1280826" y="6192837"/>
                </a:lnTo>
                <a:lnTo>
                  <a:pt x="0" y="6192837"/>
                </a:lnTo>
                <a:close/>
              </a:path>
            </a:pathLst>
          </a:cu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7C5102C-9135-1246-8E10-513CE67CDE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909" y="6299506"/>
            <a:ext cx="1422989" cy="49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2360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olumns right – anniversar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5A618AC-93E8-FD48-A8FF-A1ECD5910D6A}"/>
              </a:ext>
            </a:extLst>
          </p:cNvPr>
          <p:cNvSpPr/>
          <p:nvPr userDrawn="1"/>
        </p:nvSpPr>
        <p:spPr>
          <a:xfrm>
            <a:off x="2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798" err="1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D0FFE1E-E5C9-E445-9B96-E13DA45E9800}"/>
              </a:ext>
            </a:extLst>
          </p:cNvPr>
          <p:cNvSpPr txBox="1">
            <a:spLocks/>
          </p:cNvSpPr>
          <p:nvPr userDrawn="1"/>
        </p:nvSpPr>
        <p:spPr>
          <a:xfrm>
            <a:off x="11369994" y="6457000"/>
            <a:ext cx="271144" cy="1752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sv-SE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2B5CF4-79E2-4BCE-8F81-53ED60D4893F}" type="slidenum">
              <a:rPr lang="en-US" sz="799" smtClean="0"/>
              <a:pPr/>
              <a:t>‹#›</a:t>
            </a:fld>
            <a:endParaRPr lang="en-US" sz="799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8E7B470-5F15-4145-9718-7DA2B6CA12D5}"/>
              </a:ext>
            </a:extLst>
          </p:cNvPr>
          <p:cNvCxnSpPr/>
          <p:nvPr userDrawn="1"/>
        </p:nvCxnSpPr>
        <p:spPr>
          <a:xfrm flipH="1">
            <a:off x="11369994" y="6635115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4F1B310-5A98-B341-882E-AF8830526034}"/>
              </a:ext>
            </a:extLst>
          </p:cNvPr>
          <p:cNvCxnSpPr/>
          <p:nvPr userDrawn="1"/>
        </p:nvCxnSpPr>
        <p:spPr>
          <a:xfrm flipH="1">
            <a:off x="11369994" y="6442437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FD7868E-D91D-974D-AC8A-7F2F6559D0B3}"/>
              </a:ext>
            </a:extLst>
          </p:cNvPr>
          <p:cNvSpPr txBox="1"/>
          <p:nvPr userDrawn="1"/>
        </p:nvSpPr>
        <p:spPr>
          <a:xfrm flipH="1">
            <a:off x="550864" y="6595779"/>
            <a:ext cx="1652386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>
                <a:solidFill>
                  <a:schemeClr val="bg1"/>
                </a:solidFill>
              </a:rPr>
              <a:t>©</a:t>
            </a:r>
            <a:r>
              <a:rPr lang="en-US" sz="400" cap="all" spc="0" baseline="0">
                <a:solidFill>
                  <a:schemeClr val="bg1"/>
                </a:solidFill>
              </a:rPr>
              <a:t> </a:t>
            </a:r>
            <a:r>
              <a:rPr lang="en-US" sz="400" cap="all" spc="80">
                <a:solidFill>
                  <a:schemeClr val="bg1"/>
                </a:solidFill>
              </a:rPr>
              <a:t>Oriflame Cosmetics</a:t>
            </a:r>
            <a:r>
              <a:rPr lang="en-US" sz="400" cap="all" spc="80" baseline="0">
                <a:solidFill>
                  <a:schemeClr val="bg1"/>
                </a:solidFill>
              </a:rPr>
              <a:t> AG,2022</a:t>
            </a:r>
            <a:endParaRPr lang="en-US" sz="1598" cap="all" spc="8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5E98E06-42B8-224D-8F6E-9BC85CDBDA26}"/>
              </a:ext>
            </a:extLst>
          </p:cNvPr>
          <p:cNvSpPr/>
          <p:nvPr userDrawn="1"/>
        </p:nvSpPr>
        <p:spPr>
          <a:xfrm>
            <a:off x="893" y="115889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070BED4D-0F1C-014E-954E-90C954A30D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1142" y="657225"/>
            <a:ext cx="6689999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EBB14A1-5452-EC49-9951-5084A9DA5EA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951140" y="1076357"/>
            <a:ext cx="6689997" cy="226029"/>
          </a:xfrm>
        </p:spPr>
        <p:txBody>
          <a:bodyPr/>
          <a:lstStyle>
            <a:lvl1pPr marL="0" indent="0">
              <a:buNone/>
              <a:defRPr sz="1998">
                <a:solidFill>
                  <a:schemeClr val="tx1"/>
                </a:solidFill>
              </a:defRPr>
            </a:lvl1pPr>
            <a:lvl2pPr marL="264787" indent="0">
              <a:buNone/>
              <a:defRPr/>
            </a:lvl2pPr>
            <a:lvl3pPr marL="501036" indent="0">
              <a:buNone/>
              <a:defRPr/>
            </a:lvl3pPr>
            <a:lvl4pPr marL="697644" indent="0">
              <a:buNone/>
              <a:defRPr/>
            </a:lvl4pPr>
            <a:lvl5pPr marL="943406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C389852-51D7-344F-9BE1-7CF6D200A38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951141" y="1697602"/>
            <a:ext cx="3150610" cy="41052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5AF9BE8-C19D-BC40-A9D0-FEA13759695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490531" y="1697602"/>
            <a:ext cx="3150610" cy="41052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D7DE988-7D44-0146-8A24-7452B46119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726" y="115886"/>
            <a:ext cx="4293727" cy="6196521"/>
          </a:xfrm>
          <a:custGeom>
            <a:avLst/>
            <a:gdLst>
              <a:gd name="connsiteX0" fmla="*/ 0 w 4293727"/>
              <a:gd name="connsiteY0" fmla="*/ 0 h 6196520"/>
              <a:gd name="connsiteX1" fmla="*/ 1416108 w 4293727"/>
              <a:gd name="connsiteY1" fmla="*/ 0 h 6196520"/>
              <a:gd name="connsiteX2" fmla="*/ 4293727 w 4293727"/>
              <a:gd name="connsiteY2" fmla="*/ 3098260 h 6196520"/>
              <a:gd name="connsiteX3" fmla="*/ 1416108 w 4293727"/>
              <a:gd name="connsiteY3" fmla="*/ 6196520 h 6196520"/>
              <a:gd name="connsiteX4" fmla="*/ 1280826 w 4293727"/>
              <a:gd name="connsiteY4" fmla="*/ 6192837 h 6196520"/>
              <a:gd name="connsiteX5" fmla="*/ 0 w 4293727"/>
              <a:gd name="connsiteY5" fmla="*/ 6192837 h 6196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3727" h="6196520">
                <a:moveTo>
                  <a:pt x="0" y="0"/>
                </a:moveTo>
                <a:lnTo>
                  <a:pt x="1416108" y="0"/>
                </a:lnTo>
                <a:cubicBezTo>
                  <a:pt x="3005373" y="0"/>
                  <a:pt x="4293727" y="1387138"/>
                  <a:pt x="4293727" y="3098260"/>
                </a:cubicBezTo>
                <a:cubicBezTo>
                  <a:pt x="4293727" y="4809382"/>
                  <a:pt x="3005373" y="6196520"/>
                  <a:pt x="1416108" y="6196520"/>
                </a:cubicBezTo>
                <a:lnTo>
                  <a:pt x="1280826" y="6192837"/>
                </a:lnTo>
                <a:lnTo>
                  <a:pt x="0" y="6192837"/>
                </a:lnTo>
                <a:close/>
              </a:path>
            </a:pathLst>
          </a:cu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CA77E86-52FE-784A-B72A-FCFCDCC98F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909" y="6299506"/>
            <a:ext cx="1422989" cy="49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212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N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535E3D-8361-1B4A-8DE3-D4827B69243F}"/>
              </a:ext>
            </a:extLst>
          </p:cNvPr>
          <p:cNvSpPr/>
          <p:nvPr userDrawn="1"/>
        </p:nvSpPr>
        <p:spPr>
          <a:xfrm>
            <a:off x="0" y="0"/>
            <a:ext cx="12192000" cy="63087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7466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text column left – shap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B55996B-0825-9143-84C7-966E866E4891}"/>
              </a:ext>
            </a:extLst>
          </p:cNvPr>
          <p:cNvSpPr/>
          <p:nvPr userDrawn="1"/>
        </p:nvSpPr>
        <p:spPr>
          <a:xfrm>
            <a:off x="2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798" err="1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57B4A7E-F262-C84B-9C2F-85B8C12B480B}"/>
              </a:ext>
            </a:extLst>
          </p:cNvPr>
          <p:cNvSpPr/>
          <p:nvPr userDrawn="1"/>
        </p:nvSpPr>
        <p:spPr>
          <a:xfrm>
            <a:off x="893" y="115889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5E967B24-D580-5640-9247-C7B9F13E0F0E}"/>
              </a:ext>
            </a:extLst>
          </p:cNvPr>
          <p:cNvSpPr/>
          <p:nvPr userDrawn="1"/>
        </p:nvSpPr>
        <p:spPr>
          <a:xfrm>
            <a:off x="7907774" y="115886"/>
            <a:ext cx="4293727" cy="6196521"/>
          </a:xfrm>
          <a:custGeom>
            <a:avLst/>
            <a:gdLst>
              <a:gd name="connsiteX0" fmla="*/ 2877619 w 4293727"/>
              <a:gd name="connsiteY0" fmla="*/ 0 h 6196520"/>
              <a:gd name="connsiteX1" fmla="*/ 4293727 w 4293727"/>
              <a:gd name="connsiteY1" fmla="*/ 0 h 6196520"/>
              <a:gd name="connsiteX2" fmla="*/ 4293727 w 4293727"/>
              <a:gd name="connsiteY2" fmla="*/ 6192837 h 6196520"/>
              <a:gd name="connsiteX3" fmla="*/ 3012901 w 4293727"/>
              <a:gd name="connsiteY3" fmla="*/ 6192837 h 6196520"/>
              <a:gd name="connsiteX4" fmla="*/ 2877619 w 4293727"/>
              <a:gd name="connsiteY4" fmla="*/ 6196520 h 6196520"/>
              <a:gd name="connsiteX5" fmla="*/ 0 w 4293727"/>
              <a:gd name="connsiteY5" fmla="*/ 3098260 h 6196520"/>
              <a:gd name="connsiteX6" fmla="*/ 2877619 w 4293727"/>
              <a:gd name="connsiteY6" fmla="*/ 0 h 6196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3727" h="6196520">
                <a:moveTo>
                  <a:pt x="2877619" y="0"/>
                </a:moveTo>
                <a:lnTo>
                  <a:pt x="4293727" y="0"/>
                </a:lnTo>
                <a:lnTo>
                  <a:pt x="4293727" y="6192837"/>
                </a:lnTo>
                <a:lnTo>
                  <a:pt x="3012901" y="6192837"/>
                </a:lnTo>
                <a:lnTo>
                  <a:pt x="2877619" y="6196520"/>
                </a:lnTo>
                <a:cubicBezTo>
                  <a:pt x="1288354" y="6196520"/>
                  <a:pt x="0" y="4809382"/>
                  <a:pt x="0" y="3098260"/>
                </a:cubicBezTo>
                <a:cubicBezTo>
                  <a:pt x="0" y="1387138"/>
                  <a:pt x="1288354" y="0"/>
                  <a:pt x="2877619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SE" sz="1798" err="1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7A42DA1C-A735-C245-B501-BBA152ED7841}"/>
              </a:ext>
            </a:extLst>
          </p:cNvPr>
          <p:cNvSpPr txBox="1">
            <a:spLocks/>
          </p:cNvSpPr>
          <p:nvPr userDrawn="1"/>
        </p:nvSpPr>
        <p:spPr>
          <a:xfrm>
            <a:off x="11369994" y="6457000"/>
            <a:ext cx="271144" cy="1752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sv-SE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2B5CF4-79E2-4BCE-8F81-53ED60D4893F}" type="slidenum">
              <a:rPr lang="en-US" sz="799" smtClean="0"/>
              <a:pPr/>
              <a:t>‹#›</a:t>
            </a:fld>
            <a:endParaRPr lang="en-US" sz="799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631951E-A200-BD4A-83B4-B8E36C5AF4C1}"/>
              </a:ext>
            </a:extLst>
          </p:cNvPr>
          <p:cNvCxnSpPr/>
          <p:nvPr userDrawn="1"/>
        </p:nvCxnSpPr>
        <p:spPr>
          <a:xfrm flipH="1">
            <a:off x="11369994" y="6635115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1A17488-8DA2-1344-8EA0-8CECAA200682}"/>
              </a:ext>
            </a:extLst>
          </p:cNvPr>
          <p:cNvCxnSpPr/>
          <p:nvPr userDrawn="1"/>
        </p:nvCxnSpPr>
        <p:spPr>
          <a:xfrm flipH="1">
            <a:off x="11369994" y="6442437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A1F3670-37EB-864D-8C83-5019CFA92C99}"/>
              </a:ext>
            </a:extLst>
          </p:cNvPr>
          <p:cNvSpPr txBox="1"/>
          <p:nvPr userDrawn="1"/>
        </p:nvSpPr>
        <p:spPr>
          <a:xfrm flipH="1">
            <a:off x="550864" y="6595779"/>
            <a:ext cx="1652386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>
                <a:solidFill>
                  <a:schemeClr val="bg1"/>
                </a:solidFill>
              </a:rPr>
              <a:t>©</a:t>
            </a:r>
            <a:r>
              <a:rPr lang="en-US" sz="400" cap="all" spc="0" baseline="0">
                <a:solidFill>
                  <a:schemeClr val="bg1"/>
                </a:solidFill>
              </a:rPr>
              <a:t> </a:t>
            </a:r>
            <a:r>
              <a:rPr lang="en-US" sz="400" cap="all" spc="80">
                <a:solidFill>
                  <a:schemeClr val="bg1"/>
                </a:solidFill>
              </a:rPr>
              <a:t>Oriflame Cosmetics</a:t>
            </a:r>
            <a:r>
              <a:rPr lang="en-US" sz="400" cap="all" spc="80" baseline="0">
                <a:solidFill>
                  <a:schemeClr val="bg1"/>
                </a:solidFill>
              </a:rPr>
              <a:t> AG,2022</a:t>
            </a:r>
            <a:endParaRPr lang="en-US" sz="1598" cap="all" spc="80">
              <a:solidFill>
                <a:schemeClr val="bg1"/>
              </a:solidFill>
            </a:endParaRP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16D43B89-4143-644A-B07C-F79714CD1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657225"/>
            <a:ext cx="6860590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5219687F-BDF8-1D4C-A6DB-A853725BDA9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50864" y="1076357"/>
            <a:ext cx="6860589" cy="192056"/>
          </a:xfrm>
        </p:spPr>
        <p:txBody>
          <a:bodyPr/>
          <a:lstStyle>
            <a:lvl1pPr marL="0" indent="0">
              <a:buNone/>
              <a:defRPr sz="1998">
                <a:solidFill>
                  <a:schemeClr val="tx1"/>
                </a:solidFill>
              </a:defRPr>
            </a:lvl1pPr>
            <a:lvl2pPr marL="264787" indent="0">
              <a:buNone/>
              <a:defRPr/>
            </a:lvl2pPr>
            <a:lvl3pPr marL="501036" indent="0">
              <a:buNone/>
              <a:defRPr/>
            </a:lvl3pPr>
            <a:lvl4pPr marL="697644" indent="0">
              <a:buNone/>
              <a:defRPr/>
            </a:lvl4pPr>
            <a:lvl5pPr marL="943406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2FBC2A8F-A2CB-C948-BF90-9E544983BC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57070" y="1607896"/>
            <a:ext cx="2984068" cy="1987390"/>
          </a:xfrm>
        </p:spPr>
        <p:txBody>
          <a:bodyPr anchor="b"/>
          <a:lstStyle>
            <a:lvl1pPr marL="0" indent="0" algn="ctr">
              <a:spcBef>
                <a:spcPts val="400"/>
              </a:spcBef>
              <a:buNone/>
              <a:defRPr sz="3995" b="1">
                <a:solidFill>
                  <a:schemeClr val="bg1"/>
                </a:solidFill>
              </a:defRPr>
            </a:lvl1pPr>
            <a:lvl2pPr marL="264789" indent="0">
              <a:buNone/>
              <a:defRPr>
                <a:solidFill>
                  <a:schemeClr val="bg2"/>
                </a:solidFill>
              </a:defRPr>
            </a:lvl2pPr>
            <a:lvl3pPr marL="445542" indent="0">
              <a:buNone/>
              <a:defRPr>
                <a:solidFill>
                  <a:schemeClr val="bg2"/>
                </a:solidFill>
              </a:defRPr>
            </a:lvl3pPr>
            <a:lvl4pPr marL="626295" indent="0">
              <a:buNone/>
              <a:defRPr>
                <a:solidFill>
                  <a:schemeClr val="bg2"/>
                </a:solidFill>
              </a:defRPr>
            </a:lvl4pPr>
            <a:lvl5pPr marL="807049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125759E8-BBCB-854B-A75B-1FC1D92886D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57070" y="3662012"/>
            <a:ext cx="2978151" cy="1439026"/>
          </a:xfrm>
        </p:spPr>
        <p:txBody>
          <a:bodyPr anchor="t"/>
          <a:lstStyle>
            <a:lvl1pPr marL="0" indent="0" algn="ctr">
              <a:lnSpc>
                <a:spcPct val="95000"/>
              </a:lnSpc>
              <a:buNone/>
              <a:defRPr sz="1598" b="0">
                <a:solidFill>
                  <a:schemeClr val="bg1"/>
                </a:solidFill>
              </a:defRPr>
            </a:lvl1pPr>
            <a:lvl2pPr marL="264789" indent="0">
              <a:buNone/>
              <a:defRPr>
                <a:solidFill>
                  <a:schemeClr val="bg2"/>
                </a:solidFill>
              </a:defRPr>
            </a:lvl2pPr>
            <a:lvl3pPr marL="445542" indent="0">
              <a:buNone/>
              <a:defRPr>
                <a:solidFill>
                  <a:schemeClr val="bg2"/>
                </a:solidFill>
              </a:defRPr>
            </a:lvl3pPr>
            <a:lvl4pPr marL="626295" indent="0">
              <a:buNone/>
              <a:defRPr>
                <a:solidFill>
                  <a:schemeClr val="bg2"/>
                </a:solidFill>
              </a:defRPr>
            </a:lvl4pPr>
            <a:lvl5pPr marL="807049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C9BB8E77-45B5-FB44-8998-381AE855FB1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65" y="1703691"/>
            <a:ext cx="6891337" cy="409918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1C4190B2-0824-A44F-9B67-7B1D33CA7D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909" y="6299506"/>
            <a:ext cx="1422989" cy="49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72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6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ext columns left – shap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B55996B-0825-9143-84C7-966E866E4891}"/>
              </a:ext>
            </a:extLst>
          </p:cNvPr>
          <p:cNvSpPr/>
          <p:nvPr userDrawn="1"/>
        </p:nvSpPr>
        <p:spPr>
          <a:xfrm>
            <a:off x="2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798" err="1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57B4A7E-F262-C84B-9C2F-85B8C12B480B}"/>
              </a:ext>
            </a:extLst>
          </p:cNvPr>
          <p:cNvSpPr/>
          <p:nvPr userDrawn="1"/>
        </p:nvSpPr>
        <p:spPr>
          <a:xfrm>
            <a:off x="893" y="115889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5E967B24-D580-5640-9247-C7B9F13E0F0E}"/>
              </a:ext>
            </a:extLst>
          </p:cNvPr>
          <p:cNvSpPr/>
          <p:nvPr userDrawn="1"/>
        </p:nvSpPr>
        <p:spPr>
          <a:xfrm>
            <a:off x="7907774" y="115886"/>
            <a:ext cx="4293727" cy="6196521"/>
          </a:xfrm>
          <a:custGeom>
            <a:avLst/>
            <a:gdLst>
              <a:gd name="connsiteX0" fmla="*/ 2877619 w 4293727"/>
              <a:gd name="connsiteY0" fmla="*/ 0 h 6196520"/>
              <a:gd name="connsiteX1" fmla="*/ 4293727 w 4293727"/>
              <a:gd name="connsiteY1" fmla="*/ 0 h 6196520"/>
              <a:gd name="connsiteX2" fmla="*/ 4293727 w 4293727"/>
              <a:gd name="connsiteY2" fmla="*/ 6192837 h 6196520"/>
              <a:gd name="connsiteX3" fmla="*/ 3012901 w 4293727"/>
              <a:gd name="connsiteY3" fmla="*/ 6192837 h 6196520"/>
              <a:gd name="connsiteX4" fmla="*/ 2877619 w 4293727"/>
              <a:gd name="connsiteY4" fmla="*/ 6196520 h 6196520"/>
              <a:gd name="connsiteX5" fmla="*/ 0 w 4293727"/>
              <a:gd name="connsiteY5" fmla="*/ 3098260 h 6196520"/>
              <a:gd name="connsiteX6" fmla="*/ 2877619 w 4293727"/>
              <a:gd name="connsiteY6" fmla="*/ 0 h 6196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3727" h="6196520">
                <a:moveTo>
                  <a:pt x="2877619" y="0"/>
                </a:moveTo>
                <a:lnTo>
                  <a:pt x="4293727" y="0"/>
                </a:lnTo>
                <a:lnTo>
                  <a:pt x="4293727" y="6192837"/>
                </a:lnTo>
                <a:lnTo>
                  <a:pt x="3012901" y="6192837"/>
                </a:lnTo>
                <a:lnTo>
                  <a:pt x="2877619" y="6196520"/>
                </a:lnTo>
                <a:cubicBezTo>
                  <a:pt x="1288354" y="6196520"/>
                  <a:pt x="0" y="4809382"/>
                  <a:pt x="0" y="3098260"/>
                </a:cubicBezTo>
                <a:cubicBezTo>
                  <a:pt x="0" y="1387138"/>
                  <a:pt x="1288354" y="0"/>
                  <a:pt x="2877619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SE" sz="1798" err="1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7A42DA1C-A735-C245-B501-BBA152ED7841}"/>
              </a:ext>
            </a:extLst>
          </p:cNvPr>
          <p:cNvSpPr txBox="1">
            <a:spLocks/>
          </p:cNvSpPr>
          <p:nvPr userDrawn="1"/>
        </p:nvSpPr>
        <p:spPr>
          <a:xfrm>
            <a:off x="11369994" y="6457000"/>
            <a:ext cx="271144" cy="1752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sv-SE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2B5CF4-79E2-4BCE-8F81-53ED60D4893F}" type="slidenum">
              <a:rPr lang="en-US" sz="799" smtClean="0"/>
              <a:pPr/>
              <a:t>‹#›</a:t>
            </a:fld>
            <a:endParaRPr lang="en-US" sz="799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631951E-A200-BD4A-83B4-B8E36C5AF4C1}"/>
              </a:ext>
            </a:extLst>
          </p:cNvPr>
          <p:cNvCxnSpPr/>
          <p:nvPr userDrawn="1"/>
        </p:nvCxnSpPr>
        <p:spPr>
          <a:xfrm flipH="1">
            <a:off x="11369994" y="6635115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1A17488-8DA2-1344-8EA0-8CECAA200682}"/>
              </a:ext>
            </a:extLst>
          </p:cNvPr>
          <p:cNvCxnSpPr/>
          <p:nvPr userDrawn="1"/>
        </p:nvCxnSpPr>
        <p:spPr>
          <a:xfrm flipH="1">
            <a:off x="11369994" y="6442437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A1F3670-37EB-864D-8C83-5019CFA92C99}"/>
              </a:ext>
            </a:extLst>
          </p:cNvPr>
          <p:cNvSpPr txBox="1"/>
          <p:nvPr userDrawn="1"/>
        </p:nvSpPr>
        <p:spPr>
          <a:xfrm flipH="1">
            <a:off x="550864" y="6595779"/>
            <a:ext cx="1652386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>
                <a:solidFill>
                  <a:schemeClr val="bg1"/>
                </a:solidFill>
              </a:rPr>
              <a:t>©</a:t>
            </a:r>
            <a:r>
              <a:rPr lang="en-US" sz="400" cap="all" spc="0" baseline="0">
                <a:solidFill>
                  <a:schemeClr val="bg1"/>
                </a:solidFill>
              </a:rPr>
              <a:t> </a:t>
            </a:r>
            <a:r>
              <a:rPr lang="en-US" sz="400" cap="all" spc="80">
                <a:solidFill>
                  <a:schemeClr val="bg1"/>
                </a:solidFill>
              </a:rPr>
              <a:t>Oriflame Cosmetics</a:t>
            </a:r>
            <a:r>
              <a:rPr lang="en-US" sz="400" cap="all" spc="80" baseline="0">
                <a:solidFill>
                  <a:schemeClr val="bg1"/>
                </a:solidFill>
              </a:rPr>
              <a:t> AG,2022</a:t>
            </a:r>
            <a:endParaRPr lang="en-US" sz="1598" cap="all" spc="80">
              <a:solidFill>
                <a:schemeClr val="bg1"/>
              </a:solidFill>
            </a:endParaRP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2FBC2A8F-A2CB-C948-BF90-9E544983BC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57070" y="1607896"/>
            <a:ext cx="2984068" cy="1987390"/>
          </a:xfrm>
        </p:spPr>
        <p:txBody>
          <a:bodyPr anchor="b"/>
          <a:lstStyle>
            <a:lvl1pPr marL="0" indent="0" algn="ctr">
              <a:spcBef>
                <a:spcPts val="400"/>
              </a:spcBef>
              <a:buNone/>
              <a:defRPr sz="3995" b="1">
                <a:solidFill>
                  <a:schemeClr val="bg1"/>
                </a:solidFill>
              </a:defRPr>
            </a:lvl1pPr>
            <a:lvl2pPr marL="264789" indent="0">
              <a:buNone/>
              <a:defRPr>
                <a:solidFill>
                  <a:schemeClr val="bg2"/>
                </a:solidFill>
              </a:defRPr>
            </a:lvl2pPr>
            <a:lvl3pPr marL="445542" indent="0">
              <a:buNone/>
              <a:defRPr>
                <a:solidFill>
                  <a:schemeClr val="bg2"/>
                </a:solidFill>
              </a:defRPr>
            </a:lvl3pPr>
            <a:lvl4pPr marL="626295" indent="0">
              <a:buNone/>
              <a:defRPr>
                <a:solidFill>
                  <a:schemeClr val="bg2"/>
                </a:solidFill>
              </a:defRPr>
            </a:lvl4pPr>
            <a:lvl5pPr marL="807049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125759E8-BBCB-854B-A75B-1FC1D92886D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57070" y="3662012"/>
            <a:ext cx="2978151" cy="1439026"/>
          </a:xfrm>
        </p:spPr>
        <p:txBody>
          <a:bodyPr anchor="t"/>
          <a:lstStyle>
            <a:lvl1pPr marL="0" indent="0" algn="ctr">
              <a:lnSpc>
                <a:spcPct val="95000"/>
              </a:lnSpc>
              <a:buNone/>
              <a:defRPr sz="1598" b="0">
                <a:solidFill>
                  <a:schemeClr val="bg1"/>
                </a:solidFill>
              </a:defRPr>
            </a:lvl1pPr>
            <a:lvl2pPr marL="264789" indent="0">
              <a:buNone/>
              <a:defRPr>
                <a:solidFill>
                  <a:schemeClr val="bg2"/>
                </a:solidFill>
              </a:defRPr>
            </a:lvl2pPr>
            <a:lvl3pPr marL="445542" indent="0">
              <a:buNone/>
              <a:defRPr>
                <a:solidFill>
                  <a:schemeClr val="bg2"/>
                </a:solidFill>
              </a:defRPr>
            </a:lvl3pPr>
            <a:lvl4pPr marL="626295" indent="0">
              <a:buNone/>
              <a:defRPr>
                <a:solidFill>
                  <a:schemeClr val="bg2"/>
                </a:solidFill>
              </a:defRPr>
            </a:lvl4pPr>
            <a:lvl5pPr marL="807049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FEFB2C0-BFB7-B54D-95EF-9E9C0FC568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63" y="1697602"/>
            <a:ext cx="3348000" cy="41052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857522B-0FDF-4145-B3DE-2FB8748FEC2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480" y="1697602"/>
            <a:ext cx="3348000" cy="41052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0A956328-233C-8249-9E17-D301F836D4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657225"/>
            <a:ext cx="6860590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9DCFB66-FFB7-064D-BA6A-6FE6E900789A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50864" y="1076357"/>
            <a:ext cx="6860589" cy="192056"/>
          </a:xfrm>
        </p:spPr>
        <p:txBody>
          <a:bodyPr/>
          <a:lstStyle>
            <a:lvl1pPr marL="0" indent="0">
              <a:buNone/>
              <a:defRPr sz="1998">
                <a:solidFill>
                  <a:schemeClr val="tx1"/>
                </a:solidFill>
              </a:defRPr>
            </a:lvl1pPr>
            <a:lvl2pPr marL="264787" indent="0">
              <a:buNone/>
              <a:defRPr/>
            </a:lvl2pPr>
            <a:lvl3pPr marL="501036" indent="0">
              <a:buNone/>
              <a:defRPr/>
            </a:lvl3pPr>
            <a:lvl4pPr marL="697644" indent="0">
              <a:buNone/>
              <a:defRPr/>
            </a:lvl4pPr>
            <a:lvl5pPr marL="943406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F06BAAB-619D-684E-B6F4-EE15838035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909" y="6299506"/>
            <a:ext cx="1422989" cy="49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748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6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text column right – shap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B55996B-0825-9143-84C7-966E866E4891}"/>
              </a:ext>
            </a:extLst>
          </p:cNvPr>
          <p:cNvSpPr/>
          <p:nvPr userDrawn="1"/>
        </p:nvSpPr>
        <p:spPr>
          <a:xfrm>
            <a:off x="2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798" err="1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57B4A7E-F262-C84B-9C2F-85B8C12B480B}"/>
              </a:ext>
            </a:extLst>
          </p:cNvPr>
          <p:cNvSpPr/>
          <p:nvPr userDrawn="1"/>
        </p:nvSpPr>
        <p:spPr>
          <a:xfrm>
            <a:off x="893" y="115889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5E967B24-D580-5640-9247-C7B9F13E0F0E}"/>
              </a:ext>
            </a:extLst>
          </p:cNvPr>
          <p:cNvSpPr/>
          <p:nvPr userDrawn="1"/>
        </p:nvSpPr>
        <p:spPr>
          <a:xfrm flipH="1">
            <a:off x="889" y="111771"/>
            <a:ext cx="4302980" cy="6209873"/>
          </a:xfrm>
          <a:custGeom>
            <a:avLst/>
            <a:gdLst>
              <a:gd name="connsiteX0" fmla="*/ 2877619 w 4293727"/>
              <a:gd name="connsiteY0" fmla="*/ 0 h 6196520"/>
              <a:gd name="connsiteX1" fmla="*/ 4293727 w 4293727"/>
              <a:gd name="connsiteY1" fmla="*/ 0 h 6196520"/>
              <a:gd name="connsiteX2" fmla="*/ 4293727 w 4293727"/>
              <a:gd name="connsiteY2" fmla="*/ 6192837 h 6196520"/>
              <a:gd name="connsiteX3" fmla="*/ 3012901 w 4293727"/>
              <a:gd name="connsiteY3" fmla="*/ 6192837 h 6196520"/>
              <a:gd name="connsiteX4" fmla="*/ 2877619 w 4293727"/>
              <a:gd name="connsiteY4" fmla="*/ 6196520 h 6196520"/>
              <a:gd name="connsiteX5" fmla="*/ 0 w 4293727"/>
              <a:gd name="connsiteY5" fmla="*/ 3098260 h 6196520"/>
              <a:gd name="connsiteX6" fmla="*/ 2877619 w 4293727"/>
              <a:gd name="connsiteY6" fmla="*/ 0 h 6196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3727" h="6196520">
                <a:moveTo>
                  <a:pt x="2877619" y="0"/>
                </a:moveTo>
                <a:lnTo>
                  <a:pt x="4293727" y="0"/>
                </a:lnTo>
                <a:lnTo>
                  <a:pt x="4293727" y="6192837"/>
                </a:lnTo>
                <a:lnTo>
                  <a:pt x="3012901" y="6192837"/>
                </a:lnTo>
                <a:lnTo>
                  <a:pt x="2877619" y="6196520"/>
                </a:lnTo>
                <a:cubicBezTo>
                  <a:pt x="1288354" y="6196520"/>
                  <a:pt x="0" y="4809382"/>
                  <a:pt x="0" y="3098260"/>
                </a:cubicBezTo>
                <a:cubicBezTo>
                  <a:pt x="0" y="1387138"/>
                  <a:pt x="1288354" y="0"/>
                  <a:pt x="2877619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SE" sz="1798" err="1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7A42DA1C-A735-C245-B501-BBA152ED7841}"/>
              </a:ext>
            </a:extLst>
          </p:cNvPr>
          <p:cNvSpPr txBox="1">
            <a:spLocks/>
          </p:cNvSpPr>
          <p:nvPr userDrawn="1"/>
        </p:nvSpPr>
        <p:spPr>
          <a:xfrm>
            <a:off x="11369994" y="6457000"/>
            <a:ext cx="271144" cy="1752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sv-SE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2B5CF4-79E2-4BCE-8F81-53ED60D4893F}" type="slidenum">
              <a:rPr lang="en-US" sz="799" smtClean="0"/>
              <a:pPr/>
              <a:t>‹#›</a:t>
            </a:fld>
            <a:endParaRPr lang="en-US" sz="799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631951E-A200-BD4A-83B4-B8E36C5AF4C1}"/>
              </a:ext>
            </a:extLst>
          </p:cNvPr>
          <p:cNvCxnSpPr/>
          <p:nvPr userDrawn="1"/>
        </p:nvCxnSpPr>
        <p:spPr>
          <a:xfrm flipH="1">
            <a:off x="11369994" y="6635115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1A17488-8DA2-1344-8EA0-8CECAA200682}"/>
              </a:ext>
            </a:extLst>
          </p:cNvPr>
          <p:cNvCxnSpPr/>
          <p:nvPr userDrawn="1"/>
        </p:nvCxnSpPr>
        <p:spPr>
          <a:xfrm flipH="1">
            <a:off x="11369994" y="6442437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A1F3670-37EB-864D-8C83-5019CFA92C99}"/>
              </a:ext>
            </a:extLst>
          </p:cNvPr>
          <p:cNvSpPr txBox="1"/>
          <p:nvPr userDrawn="1"/>
        </p:nvSpPr>
        <p:spPr>
          <a:xfrm flipH="1">
            <a:off x="550864" y="6595779"/>
            <a:ext cx="1652386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>
                <a:solidFill>
                  <a:schemeClr val="bg1"/>
                </a:solidFill>
              </a:rPr>
              <a:t>©</a:t>
            </a:r>
            <a:r>
              <a:rPr lang="en-US" sz="400" cap="all" spc="0" baseline="0">
                <a:solidFill>
                  <a:schemeClr val="bg1"/>
                </a:solidFill>
              </a:rPr>
              <a:t> </a:t>
            </a:r>
            <a:r>
              <a:rPr lang="en-US" sz="400" cap="all" spc="80">
                <a:solidFill>
                  <a:schemeClr val="bg1"/>
                </a:solidFill>
              </a:rPr>
              <a:t>Oriflame Cosmetics</a:t>
            </a:r>
            <a:r>
              <a:rPr lang="en-US" sz="400" cap="all" spc="80" baseline="0">
                <a:solidFill>
                  <a:schemeClr val="bg1"/>
                </a:solidFill>
              </a:rPr>
              <a:t> AG,2022</a:t>
            </a:r>
            <a:endParaRPr lang="en-US" sz="1598" cap="all" spc="80">
              <a:solidFill>
                <a:schemeClr val="bg1"/>
              </a:solidFill>
            </a:endParaRP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16D43B89-4143-644A-B07C-F79714CD1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9670" y="657225"/>
            <a:ext cx="6670722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5219687F-BDF8-1D4C-A6DB-A853725BDA9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939669" y="1076359"/>
            <a:ext cx="6670722" cy="232117"/>
          </a:xfrm>
        </p:spPr>
        <p:txBody>
          <a:bodyPr/>
          <a:lstStyle>
            <a:lvl1pPr marL="0" indent="0">
              <a:buNone/>
              <a:defRPr sz="1998">
                <a:solidFill>
                  <a:schemeClr val="tx1"/>
                </a:solidFill>
              </a:defRPr>
            </a:lvl1pPr>
            <a:lvl2pPr marL="264787" indent="0">
              <a:buNone/>
              <a:defRPr/>
            </a:lvl2pPr>
            <a:lvl3pPr marL="501036" indent="0">
              <a:buNone/>
              <a:defRPr/>
            </a:lvl3pPr>
            <a:lvl4pPr marL="697644" indent="0">
              <a:buNone/>
              <a:defRPr/>
            </a:lvl4pPr>
            <a:lvl5pPr marL="943406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2FBC2A8F-A2CB-C948-BF90-9E544983BC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5" y="1607896"/>
            <a:ext cx="2984068" cy="1987390"/>
          </a:xfrm>
        </p:spPr>
        <p:txBody>
          <a:bodyPr anchor="b"/>
          <a:lstStyle>
            <a:lvl1pPr marL="0" indent="0" algn="ctr">
              <a:spcBef>
                <a:spcPts val="400"/>
              </a:spcBef>
              <a:buNone/>
              <a:defRPr sz="3995" b="1">
                <a:solidFill>
                  <a:schemeClr val="bg1"/>
                </a:solidFill>
              </a:defRPr>
            </a:lvl1pPr>
            <a:lvl2pPr marL="264789" indent="0">
              <a:buNone/>
              <a:defRPr>
                <a:solidFill>
                  <a:schemeClr val="bg2"/>
                </a:solidFill>
              </a:defRPr>
            </a:lvl2pPr>
            <a:lvl3pPr marL="445542" indent="0">
              <a:buNone/>
              <a:defRPr>
                <a:solidFill>
                  <a:schemeClr val="bg2"/>
                </a:solidFill>
              </a:defRPr>
            </a:lvl3pPr>
            <a:lvl4pPr marL="626295" indent="0">
              <a:buNone/>
              <a:defRPr>
                <a:solidFill>
                  <a:schemeClr val="bg2"/>
                </a:solidFill>
              </a:defRPr>
            </a:lvl4pPr>
            <a:lvl5pPr marL="807049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125759E8-BBCB-854B-A75B-1FC1D92886D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863" y="3662012"/>
            <a:ext cx="2978151" cy="1439026"/>
          </a:xfrm>
        </p:spPr>
        <p:txBody>
          <a:bodyPr anchor="t"/>
          <a:lstStyle>
            <a:lvl1pPr marL="0" indent="0" algn="ctr">
              <a:lnSpc>
                <a:spcPct val="95000"/>
              </a:lnSpc>
              <a:buNone/>
              <a:defRPr sz="1598" b="0">
                <a:solidFill>
                  <a:schemeClr val="bg1"/>
                </a:solidFill>
              </a:defRPr>
            </a:lvl1pPr>
            <a:lvl2pPr marL="264789" indent="0">
              <a:buNone/>
              <a:defRPr>
                <a:solidFill>
                  <a:schemeClr val="bg2"/>
                </a:solidFill>
              </a:defRPr>
            </a:lvl2pPr>
            <a:lvl3pPr marL="445542" indent="0">
              <a:buNone/>
              <a:defRPr>
                <a:solidFill>
                  <a:schemeClr val="bg2"/>
                </a:solidFill>
              </a:defRPr>
            </a:lvl3pPr>
            <a:lvl4pPr marL="626295" indent="0">
              <a:buNone/>
              <a:defRPr>
                <a:solidFill>
                  <a:schemeClr val="bg2"/>
                </a:solidFill>
              </a:defRPr>
            </a:lvl4pPr>
            <a:lvl5pPr marL="807049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C9BB8E77-45B5-FB44-8998-381AE855FB1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39669" y="1703691"/>
            <a:ext cx="6701469" cy="409918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E40BAAC-A16B-1F45-885D-DE0547BB94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909" y="6299506"/>
            <a:ext cx="1422989" cy="49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541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6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ext columns right – shap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B55996B-0825-9143-84C7-966E866E4891}"/>
              </a:ext>
            </a:extLst>
          </p:cNvPr>
          <p:cNvSpPr/>
          <p:nvPr userDrawn="1"/>
        </p:nvSpPr>
        <p:spPr>
          <a:xfrm>
            <a:off x="2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798" err="1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57B4A7E-F262-C84B-9C2F-85B8C12B480B}"/>
              </a:ext>
            </a:extLst>
          </p:cNvPr>
          <p:cNvSpPr/>
          <p:nvPr userDrawn="1"/>
        </p:nvSpPr>
        <p:spPr>
          <a:xfrm>
            <a:off x="893" y="115889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5E967B24-D580-5640-9247-C7B9F13E0F0E}"/>
              </a:ext>
            </a:extLst>
          </p:cNvPr>
          <p:cNvSpPr/>
          <p:nvPr userDrawn="1"/>
        </p:nvSpPr>
        <p:spPr>
          <a:xfrm flipH="1">
            <a:off x="889" y="111771"/>
            <a:ext cx="4302980" cy="6209873"/>
          </a:xfrm>
          <a:custGeom>
            <a:avLst/>
            <a:gdLst>
              <a:gd name="connsiteX0" fmla="*/ 2877619 w 4293727"/>
              <a:gd name="connsiteY0" fmla="*/ 0 h 6196520"/>
              <a:gd name="connsiteX1" fmla="*/ 4293727 w 4293727"/>
              <a:gd name="connsiteY1" fmla="*/ 0 h 6196520"/>
              <a:gd name="connsiteX2" fmla="*/ 4293727 w 4293727"/>
              <a:gd name="connsiteY2" fmla="*/ 6192837 h 6196520"/>
              <a:gd name="connsiteX3" fmla="*/ 3012901 w 4293727"/>
              <a:gd name="connsiteY3" fmla="*/ 6192837 h 6196520"/>
              <a:gd name="connsiteX4" fmla="*/ 2877619 w 4293727"/>
              <a:gd name="connsiteY4" fmla="*/ 6196520 h 6196520"/>
              <a:gd name="connsiteX5" fmla="*/ 0 w 4293727"/>
              <a:gd name="connsiteY5" fmla="*/ 3098260 h 6196520"/>
              <a:gd name="connsiteX6" fmla="*/ 2877619 w 4293727"/>
              <a:gd name="connsiteY6" fmla="*/ 0 h 6196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3727" h="6196520">
                <a:moveTo>
                  <a:pt x="2877619" y="0"/>
                </a:moveTo>
                <a:lnTo>
                  <a:pt x="4293727" y="0"/>
                </a:lnTo>
                <a:lnTo>
                  <a:pt x="4293727" y="6192837"/>
                </a:lnTo>
                <a:lnTo>
                  <a:pt x="3012901" y="6192837"/>
                </a:lnTo>
                <a:lnTo>
                  <a:pt x="2877619" y="6196520"/>
                </a:lnTo>
                <a:cubicBezTo>
                  <a:pt x="1288354" y="6196520"/>
                  <a:pt x="0" y="4809382"/>
                  <a:pt x="0" y="3098260"/>
                </a:cubicBezTo>
                <a:cubicBezTo>
                  <a:pt x="0" y="1387138"/>
                  <a:pt x="1288354" y="0"/>
                  <a:pt x="2877619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SE" sz="1798" err="1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7A42DA1C-A735-C245-B501-BBA152ED7841}"/>
              </a:ext>
            </a:extLst>
          </p:cNvPr>
          <p:cNvSpPr txBox="1">
            <a:spLocks/>
          </p:cNvSpPr>
          <p:nvPr userDrawn="1"/>
        </p:nvSpPr>
        <p:spPr>
          <a:xfrm>
            <a:off x="11369994" y="6457000"/>
            <a:ext cx="271144" cy="1752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sv-SE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2B5CF4-79E2-4BCE-8F81-53ED60D4893F}" type="slidenum">
              <a:rPr lang="en-US" sz="799" smtClean="0"/>
              <a:pPr/>
              <a:t>‹#›</a:t>
            </a:fld>
            <a:endParaRPr lang="en-US" sz="799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631951E-A200-BD4A-83B4-B8E36C5AF4C1}"/>
              </a:ext>
            </a:extLst>
          </p:cNvPr>
          <p:cNvCxnSpPr/>
          <p:nvPr userDrawn="1"/>
        </p:nvCxnSpPr>
        <p:spPr>
          <a:xfrm flipH="1">
            <a:off x="11369994" y="6635115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1A17488-8DA2-1344-8EA0-8CECAA200682}"/>
              </a:ext>
            </a:extLst>
          </p:cNvPr>
          <p:cNvCxnSpPr/>
          <p:nvPr userDrawn="1"/>
        </p:nvCxnSpPr>
        <p:spPr>
          <a:xfrm flipH="1">
            <a:off x="11369994" y="6442437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A1F3670-37EB-864D-8C83-5019CFA92C99}"/>
              </a:ext>
            </a:extLst>
          </p:cNvPr>
          <p:cNvSpPr txBox="1"/>
          <p:nvPr userDrawn="1"/>
        </p:nvSpPr>
        <p:spPr>
          <a:xfrm flipH="1">
            <a:off x="550864" y="6595779"/>
            <a:ext cx="1652386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>
                <a:solidFill>
                  <a:schemeClr val="bg1"/>
                </a:solidFill>
              </a:rPr>
              <a:t>©</a:t>
            </a:r>
            <a:r>
              <a:rPr lang="en-US" sz="400" cap="all" spc="0" baseline="0">
                <a:solidFill>
                  <a:schemeClr val="bg1"/>
                </a:solidFill>
              </a:rPr>
              <a:t> </a:t>
            </a:r>
            <a:r>
              <a:rPr lang="en-US" sz="400" cap="all" spc="80">
                <a:solidFill>
                  <a:schemeClr val="bg1"/>
                </a:solidFill>
              </a:rPr>
              <a:t>Oriflame Cosmetics</a:t>
            </a:r>
            <a:r>
              <a:rPr lang="en-US" sz="400" cap="all" spc="80" baseline="0">
                <a:solidFill>
                  <a:schemeClr val="bg1"/>
                </a:solidFill>
              </a:rPr>
              <a:t> AG,2022</a:t>
            </a:r>
            <a:endParaRPr lang="en-US" sz="1598" cap="all" spc="80">
              <a:solidFill>
                <a:schemeClr val="bg1"/>
              </a:solidFill>
            </a:endParaRP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2FBC2A8F-A2CB-C948-BF90-9E544983BC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5" y="1607896"/>
            <a:ext cx="2984068" cy="1987390"/>
          </a:xfrm>
        </p:spPr>
        <p:txBody>
          <a:bodyPr anchor="b"/>
          <a:lstStyle>
            <a:lvl1pPr marL="0" indent="0" algn="ctr">
              <a:spcBef>
                <a:spcPts val="400"/>
              </a:spcBef>
              <a:buNone/>
              <a:defRPr sz="3995" b="1">
                <a:solidFill>
                  <a:schemeClr val="bg1"/>
                </a:solidFill>
              </a:defRPr>
            </a:lvl1pPr>
            <a:lvl2pPr marL="264789" indent="0">
              <a:buNone/>
              <a:defRPr>
                <a:solidFill>
                  <a:schemeClr val="bg2"/>
                </a:solidFill>
              </a:defRPr>
            </a:lvl2pPr>
            <a:lvl3pPr marL="445542" indent="0">
              <a:buNone/>
              <a:defRPr>
                <a:solidFill>
                  <a:schemeClr val="bg2"/>
                </a:solidFill>
              </a:defRPr>
            </a:lvl3pPr>
            <a:lvl4pPr marL="626295" indent="0">
              <a:buNone/>
              <a:defRPr>
                <a:solidFill>
                  <a:schemeClr val="bg2"/>
                </a:solidFill>
              </a:defRPr>
            </a:lvl4pPr>
            <a:lvl5pPr marL="807049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125759E8-BBCB-854B-A75B-1FC1D92886D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863" y="3662012"/>
            <a:ext cx="2978151" cy="1439026"/>
          </a:xfrm>
        </p:spPr>
        <p:txBody>
          <a:bodyPr anchor="t"/>
          <a:lstStyle>
            <a:lvl1pPr marL="0" indent="0" algn="ctr">
              <a:lnSpc>
                <a:spcPct val="95000"/>
              </a:lnSpc>
              <a:buNone/>
              <a:defRPr sz="1598" b="0">
                <a:solidFill>
                  <a:schemeClr val="bg1"/>
                </a:solidFill>
              </a:defRPr>
            </a:lvl1pPr>
            <a:lvl2pPr marL="264789" indent="0">
              <a:buNone/>
              <a:defRPr>
                <a:solidFill>
                  <a:schemeClr val="bg2"/>
                </a:solidFill>
              </a:defRPr>
            </a:lvl2pPr>
            <a:lvl3pPr marL="445542" indent="0">
              <a:buNone/>
              <a:defRPr>
                <a:solidFill>
                  <a:schemeClr val="bg2"/>
                </a:solidFill>
              </a:defRPr>
            </a:lvl3pPr>
            <a:lvl4pPr marL="626295" indent="0">
              <a:buNone/>
              <a:defRPr>
                <a:solidFill>
                  <a:schemeClr val="bg2"/>
                </a:solidFill>
              </a:defRPr>
            </a:lvl4pPr>
            <a:lvl5pPr marL="807049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D8DFD5BB-D077-2548-BD60-0067FC5162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1142" y="657225"/>
            <a:ext cx="6689999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36B31F1-22DD-ED44-82C3-07DD78EB834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951140" y="1076357"/>
            <a:ext cx="6689997" cy="226029"/>
          </a:xfrm>
        </p:spPr>
        <p:txBody>
          <a:bodyPr/>
          <a:lstStyle>
            <a:lvl1pPr marL="0" indent="0">
              <a:buNone/>
              <a:defRPr sz="1998">
                <a:solidFill>
                  <a:schemeClr val="tx1"/>
                </a:solidFill>
              </a:defRPr>
            </a:lvl1pPr>
            <a:lvl2pPr marL="264787" indent="0">
              <a:buNone/>
              <a:defRPr/>
            </a:lvl2pPr>
            <a:lvl3pPr marL="501036" indent="0">
              <a:buNone/>
              <a:defRPr/>
            </a:lvl3pPr>
            <a:lvl4pPr marL="697644" indent="0">
              <a:buNone/>
              <a:defRPr/>
            </a:lvl4pPr>
            <a:lvl5pPr marL="943406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358000C-6196-3C4E-ADA6-42D6C74A04E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951141" y="1697602"/>
            <a:ext cx="3150610" cy="41052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E5DC38F-6A64-C644-89CC-6001DCD4749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490531" y="1697602"/>
            <a:ext cx="3150610" cy="41052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669EAEC-7174-1B40-AAEE-E12869648C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909" y="6299506"/>
            <a:ext cx="1422989" cy="49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58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6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ext column left – cus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7FAA6B1-FC8D-A748-BFD3-1C409D0C4A80}"/>
              </a:ext>
            </a:extLst>
          </p:cNvPr>
          <p:cNvSpPr/>
          <p:nvPr userDrawn="1"/>
        </p:nvSpPr>
        <p:spPr>
          <a:xfrm>
            <a:off x="2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798" err="1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B86BFD4-AD79-8A4E-861F-9B58C1D765B4}"/>
              </a:ext>
            </a:extLst>
          </p:cNvPr>
          <p:cNvSpPr/>
          <p:nvPr userDrawn="1"/>
        </p:nvSpPr>
        <p:spPr>
          <a:xfrm>
            <a:off x="893" y="115889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42854CF5-3CC7-CA4D-B008-67EC77819E93}"/>
              </a:ext>
            </a:extLst>
          </p:cNvPr>
          <p:cNvSpPr txBox="1">
            <a:spLocks/>
          </p:cNvSpPr>
          <p:nvPr userDrawn="1"/>
        </p:nvSpPr>
        <p:spPr>
          <a:xfrm>
            <a:off x="11369994" y="6457000"/>
            <a:ext cx="271144" cy="1752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sv-SE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2B5CF4-79E2-4BCE-8F81-53ED60D4893F}" type="slidenum">
              <a:rPr lang="en-US" sz="799" smtClean="0"/>
              <a:pPr/>
              <a:t>‹#›</a:t>
            </a:fld>
            <a:endParaRPr lang="en-US" sz="799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383373F-2238-B04D-A171-3F55A4A26D1F}"/>
              </a:ext>
            </a:extLst>
          </p:cNvPr>
          <p:cNvCxnSpPr/>
          <p:nvPr userDrawn="1"/>
        </p:nvCxnSpPr>
        <p:spPr>
          <a:xfrm flipH="1">
            <a:off x="11369994" y="6635115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55FA333-8C58-084B-9C36-4BB7FC7BE700}"/>
              </a:ext>
            </a:extLst>
          </p:cNvPr>
          <p:cNvCxnSpPr/>
          <p:nvPr userDrawn="1"/>
        </p:nvCxnSpPr>
        <p:spPr>
          <a:xfrm flipH="1">
            <a:off x="11369994" y="6442437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E5F2D1F-DDE1-E743-9F21-F2A6A25DC89C}"/>
              </a:ext>
            </a:extLst>
          </p:cNvPr>
          <p:cNvSpPr txBox="1"/>
          <p:nvPr userDrawn="1"/>
        </p:nvSpPr>
        <p:spPr>
          <a:xfrm flipH="1">
            <a:off x="550864" y="6595779"/>
            <a:ext cx="1652386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>
                <a:solidFill>
                  <a:schemeClr val="bg1"/>
                </a:solidFill>
              </a:rPr>
              <a:t>©</a:t>
            </a:r>
            <a:r>
              <a:rPr lang="en-US" sz="400" cap="all" spc="0" baseline="0">
                <a:solidFill>
                  <a:schemeClr val="bg1"/>
                </a:solidFill>
              </a:rPr>
              <a:t> </a:t>
            </a:r>
            <a:r>
              <a:rPr lang="en-US" sz="400" cap="all" spc="80">
                <a:solidFill>
                  <a:schemeClr val="bg1"/>
                </a:solidFill>
              </a:rPr>
              <a:t>Oriflame Cosmetics</a:t>
            </a:r>
            <a:r>
              <a:rPr lang="en-US" sz="400" cap="all" spc="80" baseline="0">
                <a:solidFill>
                  <a:schemeClr val="bg1"/>
                </a:solidFill>
              </a:rPr>
              <a:t> AG,2022</a:t>
            </a:r>
            <a:endParaRPr lang="en-US" sz="1598" cap="all" spc="80">
              <a:solidFill>
                <a:schemeClr val="bg1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939C71B-49C6-4344-926B-A6BDFDF2031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62" y="1697601"/>
            <a:ext cx="5112001" cy="41052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070E3CC9-B451-ED4C-A0FD-789C8802F2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657225"/>
            <a:ext cx="5111999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359716A-0234-E94B-9983-731AD3CE42A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50865" y="1076356"/>
            <a:ext cx="5111999" cy="367432"/>
          </a:xfrm>
        </p:spPr>
        <p:txBody>
          <a:bodyPr/>
          <a:lstStyle>
            <a:lvl1pPr marL="0" indent="0">
              <a:buNone/>
              <a:defRPr sz="1998">
                <a:solidFill>
                  <a:schemeClr val="tx1"/>
                </a:solidFill>
              </a:defRPr>
            </a:lvl1pPr>
            <a:lvl2pPr marL="264787" indent="0">
              <a:buNone/>
              <a:defRPr/>
            </a:lvl2pPr>
            <a:lvl3pPr marL="501036" indent="0">
              <a:buNone/>
              <a:defRPr/>
            </a:lvl3pPr>
            <a:lvl4pPr marL="697644" indent="0">
              <a:buNone/>
              <a:defRPr/>
            </a:lvl4pPr>
            <a:lvl5pPr marL="943406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FC64A4C-3B0D-8340-82BA-7E6AE9FDEE9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 flipH="1">
            <a:off x="6096001" y="115889"/>
            <a:ext cx="6096001" cy="6192837"/>
          </a:xfrm>
          <a:custGeom>
            <a:avLst/>
            <a:gdLst>
              <a:gd name="connsiteX0" fmla="*/ 0 w 6096000"/>
              <a:gd name="connsiteY0" fmla="*/ 0 h 6192837"/>
              <a:gd name="connsiteX1" fmla="*/ 3218452 w 6096000"/>
              <a:gd name="connsiteY1" fmla="*/ 0 h 6192837"/>
              <a:gd name="connsiteX2" fmla="*/ 3366463 w 6096000"/>
              <a:gd name="connsiteY2" fmla="*/ 4030 h 6192837"/>
              <a:gd name="connsiteX3" fmla="*/ 6096000 w 6096000"/>
              <a:gd name="connsiteY3" fmla="*/ 3098258 h 6192837"/>
              <a:gd name="connsiteX4" fmla="*/ 3366463 w 6096000"/>
              <a:gd name="connsiteY4" fmla="*/ 6192487 h 6192837"/>
              <a:gd name="connsiteX5" fmla="*/ 3353592 w 6096000"/>
              <a:gd name="connsiteY5" fmla="*/ 6192837 h 6192837"/>
              <a:gd name="connsiteX6" fmla="*/ 3083174 w 6096000"/>
              <a:gd name="connsiteY6" fmla="*/ 6192837 h 6192837"/>
              <a:gd name="connsiteX7" fmla="*/ 3083099 w 6096000"/>
              <a:gd name="connsiteY7" fmla="*/ 6192835 h 6192837"/>
              <a:gd name="connsiteX8" fmla="*/ 2654327 w 6096000"/>
              <a:gd name="connsiteY8" fmla="*/ 6192835 h 6192837"/>
              <a:gd name="connsiteX9" fmla="*/ 2654327 w 6096000"/>
              <a:gd name="connsiteY9" fmla="*/ 6192836 h 6192837"/>
              <a:gd name="connsiteX10" fmla="*/ 0 w 6096000"/>
              <a:gd name="connsiteY10" fmla="*/ 6192836 h 619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6000" h="6192837">
                <a:moveTo>
                  <a:pt x="0" y="0"/>
                </a:moveTo>
                <a:lnTo>
                  <a:pt x="3218452" y="0"/>
                </a:lnTo>
                <a:lnTo>
                  <a:pt x="3366463" y="4030"/>
                </a:lnTo>
                <a:cubicBezTo>
                  <a:pt x="4886910" y="87011"/>
                  <a:pt x="6096000" y="1440609"/>
                  <a:pt x="6096000" y="3098258"/>
                </a:cubicBezTo>
                <a:cubicBezTo>
                  <a:pt x="6096000" y="4755908"/>
                  <a:pt x="4886910" y="6109506"/>
                  <a:pt x="3366463" y="6192487"/>
                </a:cubicBezTo>
                <a:lnTo>
                  <a:pt x="3353592" y="6192837"/>
                </a:lnTo>
                <a:lnTo>
                  <a:pt x="3083174" y="6192837"/>
                </a:lnTo>
                <a:lnTo>
                  <a:pt x="3083099" y="6192835"/>
                </a:lnTo>
                <a:lnTo>
                  <a:pt x="2654327" y="6192835"/>
                </a:lnTo>
                <a:lnTo>
                  <a:pt x="2654327" y="6192836"/>
                </a:lnTo>
                <a:lnTo>
                  <a:pt x="0" y="6192836"/>
                </a:lnTo>
                <a:close/>
              </a:path>
            </a:pathLst>
          </a:custGeom>
          <a:solidFill>
            <a:schemeClr val="tx1">
              <a:alpha val="50289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097A874-BCC8-7741-ADE9-D8C7A2319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909" y="6299506"/>
            <a:ext cx="1422989" cy="49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19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6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ext columns left – cus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A4BF8AB-B6B8-254D-8ABE-F19FECC96359}"/>
              </a:ext>
            </a:extLst>
          </p:cNvPr>
          <p:cNvSpPr/>
          <p:nvPr userDrawn="1"/>
        </p:nvSpPr>
        <p:spPr>
          <a:xfrm>
            <a:off x="2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798" err="1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0A16828-FEF2-284E-90BA-7C602370D59E}"/>
              </a:ext>
            </a:extLst>
          </p:cNvPr>
          <p:cNvSpPr/>
          <p:nvPr userDrawn="1"/>
        </p:nvSpPr>
        <p:spPr>
          <a:xfrm>
            <a:off x="893" y="115889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8A306C1-6C6A-2E43-BB65-60BE23FCB505}"/>
              </a:ext>
            </a:extLst>
          </p:cNvPr>
          <p:cNvSpPr txBox="1">
            <a:spLocks/>
          </p:cNvSpPr>
          <p:nvPr userDrawn="1"/>
        </p:nvSpPr>
        <p:spPr>
          <a:xfrm>
            <a:off x="11369994" y="6457000"/>
            <a:ext cx="271144" cy="1752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sv-SE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2B5CF4-79E2-4BCE-8F81-53ED60D4893F}" type="slidenum">
              <a:rPr lang="en-US" sz="799" smtClean="0"/>
              <a:pPr/>
              <a:t>‹#›</a:t>
            </a:fld>
            <a:endParaRPr lang="en-US" sz="799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287CD86-6FD7-5647-9CFB-A85C861F2E04}"/>
              </a:ext>
            </a:extLst>
          </p:cNvPr>
          <p:cNvCxnSpPr/>
          <p:nvPr userDrawn="1"/>
        </p:nvCxnSpPr>
        <p:spPr>
          <a:xfrm flipH="1">
            <a:off x="11369994" y="6635115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45EF3AB-273B-F84A-BBAF-7AB8EE0296FF}"/>
              </a:ext>
            </a:extLst>
          </p:cNvPr>
          <p:cNvCxnSpPr/>
          <p:nvPr userDrawn="1"/>
        </p:nvCxnSpPr>
        <p:spPr>
          <a:xfrm flipH="1">
            <a:off x="11369994" y="6442437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732E783-29A2-0448-B56C-0A88033E8C15}"/>
              </a:ext>
            </a:extLst>
          </p:cNvPr>
          <p:cNvSpPr txBox="1"/>
          <p:nvPr userDrawn="1"/>
        </p:nvSpPr>
        <p:spPr>
          <a:xfrm flipH="1">
            <a:off x="550864" y="6595779"/>
            <a:ext cx="1652386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>
                <a:solidFill>
                  <a:schemeClr val="bg1"/>
                </a:solidFill>
              </a:rPr>
              <a:t>©</a:t>
            </a:r>
            <a:r>
              <a:rPr lang="en-US" sz="400" cap="all" spc="0" baseline="0">
                <a:solidFill>
                  <a:schemeClr val="bg1"/>
                </a:solidFill>
              </a:rPr>
              <a:t> </a:t>
            </a:r>
            <a:r>
              <a:rPr lang="en-US" sz="400" cap="all" spc="80">
                <a:solidFill>
                  <a:schemeClr val="bg1"/>
                </a:solidFill>
              </a:rPr>
              <a:t>Oriflame Cosmetics</a:t>
            </a:r>
            <a:r>
              <a:rPr lang="en-US" sz="400" cap="all" spc="80" baseline="0">
                <a:solidFill>
                  <a:schemeClr val="bg1"/>
                </a:solidFill>
              </a:rPr>
              <a:t> AG,2022</a:t>
            </a:r>
            <a:endParaRPr lang="en-US" sz="1598" cap="all" spc="8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93" y="115889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2C445FB-8C67-584B-9F0E-63E19D1580C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 flipH="1">
            <a:off x="7535612" y="115889"/>
            <a:ext cx="4656389" cy="6192837"/>
          </a:xfrm>
          <a:custGeom>
            <a:avLst/>
            <a:gdLst>
              <a:gd name="connsiteX0" fmla="*/ 0 w 4656389"/>
              <a:gd name="connsiteY0" fmla="*/ 0 h 6192837"/>
              <a:gd name="connsiteX1" fmla="*/ 1778841 w 4656389"/>
              <a:gd name="connsiteY1" fmla="*/ 0 h 6192837"/>
              <a:gd name="connsiteX2" fmla="*/ 1926852 w 4656389"/>
              <a:gd name="connsiteY2" fmla="*/ 4030 h 6192837"/>
              <a:gd name="connsiteX3" fmla="*/ 4656389 w 4656389"/>
              <a:gd name="connsiteY3" fmla="*/ 3098258 h 6192837"/>
              <a:gd name="connsiteX4" fmla="*/ 1926852 w 4656389"/>
              <a:gd name="connsiteY4" fmla="*/ 6192487 h 6192837"/>
              <a:gd name="connsiteX5" fmla="*/ 1913981 w 4656389"/>
              <a:gd name="connsiteY5" fmla="*/ 6192837 h 6192837"/>
              <a:gd name="connsiteX6" fmla="*/ 1643563 w 4656389"/>
              <a:gd name="connsiteY6" fmla="*/ 6192837 h 6192837"/>
              <a:gd name="connsiteX7" fmla="*/ 1643488 w 4656389"/>
              <a:gd name="connsiteY7" fmla="*/ 6192835 h 6192837"/>
              <a:gd name="connsiteX8" fmla="*/ 1214716 w 4656389"/>
              <a:gd name="connsiteY8" fmla="*/ 6192835 h 6192837"/>
              <a:gd name="connsiteX9" fmla="*/ 1214716 w 4656389"/>
              <a:gd name="connsiteY9" fmla="*/ 6192836 h 6192837"/>
              <a:gd name="connsiteX10" fmla="*/ 0 w 4656389"/>
              <a:gd name="connsiteY10" fmla="*/ 6192836 h 619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56389" h="6192837">
                <a:moveTo>
                  <a:pt x="0" y="0"/>
                </a:moveTo>
                <a:lnTo>
                  <a:pt x="1778841" y="0"/>
                </a:lnTo>
                <a:lnTo>
                  <a:pt x="1926852" y="4030"/>
                </a:lnTo>
                <a:cubicBezTo>
                  <a:pt x="3447299" y="87011"/>
                  <a:pt x="4656389" y="1440609"/>
                  <a:pt x="4656389" y="3098258"/>
                </a:cubicBezTo>
                <a:cubicBezTo>
                  <a:pt x="4656389" y="4755908"/>
                  <a:pt x="3447299" y="6109506"/>
                  <a:pt x="1926852" y="6192487"/>
                </a:cubicBezTo>
                <a:lnTo>
                  <a:pt x="1913981" y="6192837"/>
                </a:lnTo>
                <a:lnTo>
                  <a:pt x="1643563" y="6192837"/>
                </a:lnTo>
                <a:lnTo>
                  <a:pt x="1643488" y="6192835"/>
                </a:lnTo>
                <a:lnTo>
                  <a:pt x="1214716" y="6192835"/>
                </a:lnTo>
                <a:lnTo>
                  <a:pt x="1214716" y="6192836"/>
                </a:lnTo>
                <a:lnTo>
                  <a:pt x="0" y="6192836"/>
                </a:lnTo>
                <a:close/>
              </a:path>
            </a:pathLst>
          </a:custGeom>
          <a:solidFill>
            <a:schemeClr val="tx1">
              <a:alpha val="50289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FE72120A-3C3E-2B42-AEB9-77CC2162E7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6" y="657225"/>
            <a:ext cx="6689999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7D4B576-7B02-E74C-9500-FF7975B0758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50864" y="1076357"/>
            <a:ext cx="6689997" cy="226029"/>
          </a:xfrm>
        </p:spPr>
        <p:txBody>
          <a:bodyPr/>
          <a:lstStyle>
            <a:lvl1pPr marL="0" indent="0">
              <a:buNone/>
              <a:defRPr sz="1998">
                <a:solidFill>
                  <a:schemeClr val="tx1"/>
                </a:solidFill>
              </a:defRPr>
            </a:lvl1pPr>
            <a:lvl2pPr marL="264787" indent="0">
              <a:buNone/>
              <a:defRPr/>
            </a:lvl2pPr>
            <a:lvl3pPr marL="501036" indent="0">
              <a:buNone/>
              <a:defRPr/>
            </a:lvl3pPr>
            <a:lvl4pPr marL="697644" indent="0">
              <a:buNone/>
              <a:defRPr/>
            </a:lvl4pPr>
            <a:lvl5pPr marL="943406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834E586-B0F1-354E-8D33-550E5790CEB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50866" y="1697602"/>
            <a:ext cx="3150610" cy="41052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F24DFC7D-5D28-DD40-8887-FC6A2EC72D4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090253" y="1697602"/>
            <a:ext cx="3150610" cy="41052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FA11BB4-3919-5A4B-9BFB-F28164D8C2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909" y="6299506"/>
            <a:ext cx="1422989" cy="49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8253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ext column right – cus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7FAA6B1-FC8D-A748-BFD3-1C409D0C4A80}"/>
              </a:ext>
            </a:extLst>
          </p:cNvPr>
          <p:cNvSpPr/>
          <p:nvPr userDrawn="1"/>
        </p:nvSpPr>
        <p:spPr>
          <a:xfrm>
            <a:off x="2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798" err="1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B86BFD4-AD79-8A4E-861F-9B58C1D765B4}"/>
              </a:ext>
            </a:extLst>
          </p:cNvPr>
          <p:cNvSpPr/>
          <p:nvPr userDrawn="1"/>
        </p:nvSpPr>
        <p:spPr>
          <a:xfrm>
            <a:off x="893" y="115889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42854CF5-3CC7-CA4D-B008-67EC77819E93}"/>
              </a:ext>
            </a:extLst>
          </p:cNvPr>
          <p:cNvSpPr txBox="1">
            <a:spLocks/>
          </p:cNvSpPr>
          <p:nvPr userDrawn="1"/>
        </p:nvSpPr>
        <p:spPr>
          <a:xfrm>
            <a:off x="11369994" y="6457000"/>
            <a:ext cx="271144" cy="1752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sv-SE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2B5CF4-79E2-4BCE-8F81-53ED60D4893F}" type="slidenum">
              <a:rPr lang="en-US" sz="799" smtClean="0"/>
              <a:pPr/>
              <a:t>‹#›</a:t>
            </a:fld>
            <a:endParaRPr lang="en-US" sz="799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383373F-2238-B04D-A171-3F55A4A26D1F}"/>
              </a:ext>
            </a:extLst>
          </p:cNvPr>
          <p:cNvCxnSpPr/>
          <p:nvPr userDrawn="1"/>
        </p:nvCxnSpPr>
        <p:spPr>
          <a:xfrm flipH="1">
            <a:off x="11369994" y="6635115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55FA333-8C58-084B-9C36-4BB7FC7BE700}"/>
              </a:ext>
            </a:extLst>
          </p:cNvPr>
          <p:cNvCxnSpPr/>
          <p:nvPr userDrawn="1"/>
        </p:nvCxnSpPr>
        <p:spPr>
          <a:xfrm flipH="1">
            <a:off x="11369994" y="6442437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E5F2D1F-DDE1-E743-9F21-F2A6A25DC89C}"/>
              </a:ext>
            </a:extLst>
          </p:cNvPr>
          <p:cNvSpPr txBox="1"/>
          <p:nvPr userDrawn="1"/>
        </p:nvSpPr>
        <p:spPr>
          <a:xfrm flipH="1">
            <a:off x="550864" y="6595779"/>
            <a:ext cx="1652386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>
                <a:solidFill>
                  <a:schemeClr val="bg1"/>
                </a:solidFill>
              </a:rPr>
              <a:t>©</a:t>
            </a:r>
            <a:r>
              <a:rPr lang="en-US" sz="400" cap="all" spc="0" baseline="0">
                <a:solidFill>
                  <a:schemeClr val="bg1"/>
                </a:solidFill>
              </a:rPr>
              <a:t> </a:t>
            </a:r>
            <a:r>
              <a:rPr lang="en-US" sz="400" cap="all" spc="80">
                <a:solidFill>
                  <a:schemeClr val="bg1"/>
                </a:solidFill>
              </a:rPr>
              <a:t>Oriflame Cosmetics</a:t>
            </a:r>
            <a:r>
              <a:rPr lang="en-US" sz="400" cap="all" spc="80" baseline="0">
                <a:solidFill>
                  <a:schemeClr val="bg1"/>
                </a:solidFill>
              </a:rPr>
              <a:t> AG,2022</a:t>
            </a:r>
            <a:endParaRPr lang="en-US" sz="1598" cap="all" spc="80">
              <a:solidFill>
                <a:schemeClr val="bg1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939C71B-49C6-4344-926B-A6BDFDF2031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29138" y="1697601"/>
            <a:ext cx="5112001" cy="41052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070E3CC9-B451-ED4C-A0FD-789C8802F2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9142" y="657225"/>
            <a:ext cx="5111999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359716A-0234-E94B-9983-731AD3CE42A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529142" y="1076356"/>
            <a:ext cx="5111999" cy="367432"/>
          </a:xfrm>
        </p:spPr>
        <p:txBody>
          <a:bodyPr/>
          <a:lstStyle>
            <a:lvl1pPr marL="0" indent="0">
              <a:buNone/>
              <a:defRPr sz="1998">
                <a:solidFill>
                  <a:schemeClr val="tx1"/>
                </a:solidFill>
              </a:defRPr>
            </a:lvl1pPr>
            <a:lvl2pPr marL="264787" indent="0">
              <a:buNone/>
              <a:defRPr/>
            </a:lvl2pPr>
            <a:lvl3pPr marL="501036" indent="0">
              <a:buNone/>
              <a:defRPr/>
            </a:lvl3pPr>
            <a:lvl4pPr marL="697644" indent="0">
              <a:buNone/>
              <a:defRPr/>
            </a:lvl4pPr>
            <a:lvl5pPr marL="943406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FC64A4C-3B0D-8340-82BA-7E6AE9FDEE9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115889"/>
            <a:ext cx="6096001" cy="6192837"/>
          </a:xfrm>
          <a:custGeom>
            <a:avLst/>
            <a:gdLst>
              <a:gd name="connsiteX0" fmla="*/ 0 w 6096000"/>
              <a:gd name="connsiteY0" fmla="*/ 0 h 6192837"/>
              <a:gd name="connsiteX1" fmla="*/ 3218452 w 6096000"/>
              <a:gd name="connsiteY1" fmla="*/ 0 h 6192837"/>
              <a:gd name="connsiteX2" fmla="*/ 3366463 w 6096000"/>
              <a:gd name="connsiteY2" fmla="*/ 4030 h 6192837"/>
              <a:gd name="connsiteX3" fmla="*/ 6096000 w 6096000"/>
              <a:gd name="connsiteY3" fmla="*/ 3098258 h 6192837"/>
              <a:gd name="connsiteX4" fmla="*/ 3366463 w 6096000"/>
              <a:gd name="connsiteY4" fmla="*/ 6192487 h 6192837"/>
              <a:gd name="connsiteX5" fmla="*/ 3353592 w 6096000"/>
              <a:gd name="connsiteY5" fmla="*/ 6192837 h 6192837"/>
              <a:gd name="connsiteX6" fmla="*/ 3083174 w 6096000"/>
              <a:gd name="connsiteY6" fmla="*/ 6192837 h 6192837"/>
              <a:gd name="connsiteX7" fmla="*/ 3083099 w 6096000"/>
              <a:gd name="connsiteY7" fmla="*/ 6192835 h 6192837"/>
              <a:gd name="connsiteX8" fmla="*/ 2654327 w 6096000"/>
              <a:gd name="connsiteY8" fmla="*/ 6192835 h 6192837"/>
              <a:gd name="connsiteX9" fmla="*/ 2654327 w 6096000"/>
              <a:gd name="connsiteY9" fmla="*/ 6192836 h 6192837"/>
              <a:gd name="connsiteX10" fmla="*/ 0 w 6096000"/>
              <a:gd name="connsiteY10" fmla="*/ 6192836 h 619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6000" h="6192837">
                <a:moveTo>
                  <a:pt x="0" y="0"/>
                </a:moveTo>
                <a:lnTo>
                  <a:pt x="3218452" y="0"/>
                </a:lnTo>
                <a:lnTo>
                  <a:pt x="3366463" y="4030"/>
                </a:lnTo>
                <a:cubicBezTo>
                  <a:pt x="4886910" y="87011"/>
                  <a:pt x="6096000" y="1440609"/>
                  <a:pt x="6096000" y="3098258"/>
                </a:cubicBezTo>
                <a:cubicBezTo>
                  <a:pt x="6096000" y="4755908"/>
                  <a:pt x="4886910" y="6109506"/>
                  <a:pt x="3366463" y="6192487"/>
                </a:cubicBezTo>
                <a:lnTo>
                  <a:pt x="3353592" y="6192837"/>
                </a:lnTo>
                <a:lnTo>
                  <a:pt x="3083174" y="6192837"/>
                </a:lnTo>
                <a:lnTo>
                  <a:pt x="3083099" y="6192835"/>
                </a:lnTo>
                <a:lnTo>
                  <a:pt x="2654327" y="6192835"/>
                </a:lnTo>
                <a:lnTo>
                  <a:pt x="2654327" y="6192836"/>
                </a:lnTo>
                <a:lnTo>
                  <a:pt x="0" y="6192836"/>
                </a:lnTo>
                <a:close/>
              </a:path>
            </a:pathLst>
          </a:custGeom>
          <a:solidFill>
            <a:schemeClr val="tx1">
              <a:alpha val="50289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D2E1F90-3812-9E4D-A8C4-ED19B48656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909" y="6299506"/>
            <a:ext cx="1422989" cy="49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552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6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ext columns right – cus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628C04E-8FE6-2249-A0BC-27A94B7E08BF}"/>
              </a:ext>
            </a:extLst>
          </p:cNvPr>
          <p:cNvSpPr/>
          <p:nvPr userDrawn="1"/>
        </p:nvSpPr>
        <p:spPr>
          <a:xfrm>
            <a:off x="2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798" err="1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47CEC9D-0A3C-D842-9644-6F42F39C7684}"/>
              </a:ext>
            </a:extLst>
          </p:cNvPr>
          <p:cNvSpPr/>
          <p:nvPr userDrawn="1"/>
        </p:nvSpPr>
        <p:spPr>
          <a:xfrm>
            <a:off x="893" y="115889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2BDE06BA-04E8-B646-878B-BE87CCC2501E}"/>
              </a:ext>
            </a:extLst>
          </p:cNvPr>
          <p:cNvSpPr txBox="1">
            <a:spLocks/>
          </p:cNvSpPr>
          <p:nvPr userDrawn="1"/>
        </p:nvSpPr>
        <p:spPr>
          <a:xfrm>
            <a:off x="11369994" y="6457000"/>
            <a:ext cx="271144" cy="1752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sv-SE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2B5CF4-79E2-4BCE-8F81-53ED60D4893F}" type="slidenum">
              <a:rPr lang="en-US" sz="799" smtClean="0"/>
              <a:pPr/>
              <a:t>‹#›</a:t>
            </a:fld>
            <a:endParaRPr lang="en-US" sz="799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49761AE-4302-0F4D-9A3E-12A8E78AB302}"/>
              </a:ext>
            </a:extLst>
          </p:cNvPr>
          <p:cNvCxnSpPr/>
          <p:nvPr userDrawn="1"/>
        </p:nvCxnSpPr>
        <p:spPr>
          <a:xfrm flipH="1">
            <a:off x="11369994" y="6635115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B4927E7-E09E-D144-A40A-D1DE8844F6DD}"/>
              </a:ext>
            </a:extLst>
          </p:cNvPr>
          <p:cNvCxnSpPr/>
          <p:nvPr userDrawn="1"/>
        </p:nvCxnSpPr>
        <p:spPr>
          <a:xfrm flipH="1">
            <a:off x="11369994" y="6442437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0928224-334F-1447-9AD3-23E32B9C919B}"/>
              </a:ext>
            </a:extLst>
          </p:cNvPr>
          <p:cNvSpPr txBox="1"/>
          <p:nvPr userDrawn="1"/>
        </p:nvSpPr>
        <p:spPr>
          <a:xfrm flipH="1">
            <a:off x="550864" y="6595779"/>
            <a:ext cx="1652386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>
                <a:solidFill>
                  <a:schemeClr val="bg1"/>
                </a:solidFill>
              </a:rPr>
              <a:t>©</a:t>
            </a:r>
            <a:r>
              <a:rPr lang="en-US" sz="400" cap="all" spc="0" baseline="0">
                <a:solidFill>
                  <a:schemeClr val="bg1"/>
                </a:solidFill>
              </a:rPr>
              <a:t> </a:t>
            </a:r>
            <a:r>
              <a:rPr lang="en-US" sz="400" cap="all" spc="80">
                <a:solidFill>
                  <a:schemeClr val="bg1"/>
                </a:solidFill>
              </a:rPr>
              <a:t>Oriflame Cosmetics</a:t>
            </a:r>
            <a:r>
              <a:rPr lang="en-US" sz="400" cap="all" spc="80" baseline="0">
                <a:solidFill>
                  <a:schemeClr val="bg1"/>
                </a:solidFill>
              </a:rPr>
              <a:t> AG,2022</a:t>
            </a:r>
            <a:endParaRPr lang="en-US" sz="1598" cap="all" spc="80">
              <a:solidFill>
                <a:schemeClr val="bg1"/>
              </a:solidFill>
            </a:endParaRPr>
          </a:p>
        </p:txBody>
      </p:sp>
      <p:sp>
        <p:nvSpPr>
          <p:cNvPr id="31" name="Title Placeholder 1">
            <a:extLst>
              <a:ext uri="{FF2B5EF4-FFF2-40B4-BE49-F238E27FC236}">
                <a16:creationId xmlns:a16="http://schemas.microsoft.com/office/drawing/2014/main" id="{AEFF1A43-BD52-5441-929C-369611A15A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1142" y="657225"/>
            <a:ext cx="6689999" cy="3370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64A24EE7-60A6-6041-B173-3976BD64279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951140" y="1076357"/>
            <a:ext cx="6689997" cy="226029"/>
          </a:xfrm>
        </p:spPr>
        <p:txBody>
          <a:bodyPr/>
          <a:lstStyle>
            <a:lvl1pPr marL="0" indent="0">
              <a:buNone/>
              <a:defRPr sz="1998">
                <a:solidFill>
                  <a:schemeClr val="tx1"/>
                </a:solidFill>
              </a:defRPr>
            </a:lvl1pPr>
            <a:lvl2pPr marL="264787" indent="0">
              <a:buNone/>
              <a:defRPr/>
            </a:lvl2pPr>
            <a:lvl3pPr marL="501036" indent="0">
              <a:buNone/>
              <a:defRPr/>
            </a:lvl3pPr>
            <a:lvl4pPr marL="697644" indent="0">
              <a:buNone/>
              <a:defRPr/>
            </a:lvl4pPr>
            <a:lvl5pPr marL="943406" indent="0">
              <a:buNone/>
              <a:defRPr/>
            </a:lvl5pPr>
          </a:lstStyle>
          <a:p>
            <a:pPr lvl="0"/>
            <a:r>
              <a:rPr lang="en-GB" noProof="0"/>
              <a:t>Subheading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26B330FA-5F6D-F04B-8A87-CCF7CDECF47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951141" y="1697602"/>
            <a:ext cx="3150610" cy="41052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A54EAC79-AB6C-FB4E-B412-93C4BBB7554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490531" y="1697602"/>
            <a:ext cx="3150610" cy="41052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A7F88CC8-4854-5545-BD4B-499AFA35E4A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" y="115889"/>
            <a:ext cx="4656389" cy="6192837"/>
          </a:xfrm>
          <a:custGeom>
            <a:avLst/>
            <a:gdLst>
              <a:gd name="connsiteX0" fmla="*/ 0 w 4656389"/>
              <a:gd name="connsiteY0" fmla="*/ 0 h 6192837"/>
              <a:gd name="connsiteX1" fmla="*/ 1778841 w 4656389"/>
              <a:gd name="connsiteY1" fmla="*/ 0 h 6192837"/>
              <a:gd name="connsiteX2" fmla="*/ 1926852 w 4656389"/>
              <a:gd name="connsiteY2" fmla="*/ 4030 h 6192837"/>
              <a:gd name="connsiteX3" fmla="*/ 4656389 w 4656389"/>
              <a:gd name="connsiteY3" fmla="*/ 3098258 h 6192837"/>
              <a:gd name="connsiteX4" fmla="*/ 1926852 w 4656389"/>
              <a:gd name="connsiteY4" fmla="*/ 6192487 h 6192837"/>
              <a:gd name="connsiteX5" fmla="*/ 1913981 w 4656389"/>
              <a:gd name="connsiteY5" fmla="*/ 6192837 h 6192837"/>
              <a:gd name="connsiteX6" fmla="*/ 1643563 w 4656389"/>
              <a:gd name="connsiteY6" fmla="*/ 6192837 h 6192837"/>
              <a:gd name="connsiteX7" fmla="*/ 1643488 w 4656389"/>
              <a:gd name="connsiteY7" fmla="*/ 6192835 h 6192837"/>
              <a:gd name="connsiteX8" fmla="*/ 1214716 w 4656389"/>
              <a:gd name="connsiteY8" fmla="*/ 6192835 h 6192837"/>
              <a:gd name="connsiteX9" fmla="*/ 1214716 w 4656389"/>
              <a:gd name="connsiteY9" fmla="*/ 6192836 h 6192837"/>
              <a:gd name="connsiteX10" fmla="*/ 0 w 4656389"/>
              <a:gd name="connsiteY10" fmla="*/ 6192836 h 619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56389" h="6192837">
                <a:moveTo>
                  <a:pt x="0" y="0"/>
                </a:moveTo>
                <a:lnTo>
                  <a:pt x="1778841" y="0"/>
                </a:lnTo>
                <a:lnTo>
                  <a:pt x="1926852" y="4030"/>
                </a:lnTo>
                <a:cubicBezTo>
                  <a:pt x="3447299" y="87011"/>
                  <a:pt x="4656389" y="1440609"/>
                  <a:pt x="4656389" y="3098258"/>
                </a:cubicBezTo>
                <a:cubicBezTo>
                  <a:pt x="4656389" y="4755908"/>
                  <a:pt x="3447299" y="6109506"/>
                  <a:pt x="1926852" y="6192487"/>
                </a:cubicBezTo>
                <a:lnTo>
                  <a:pt x="1913981" y="6192837"/>
                </a:lnTo>
                <a:lnTo>
                  <a:pt x="1643563" y="6192837"/>
                </a:lnTo>
                <a:lnTo>
                  <a:pt x="1643488" y="6192835"/>
                </a:lnTo>
                <a:lnTo>
                  <a:pt x="1214716" y="6192835"/>
                </a:lnTo>
                <a:lnTo>
                  <a:pt x="1214716" y="6192836"/>
                </a:lnTo>
                <a:lnTo>
                  <a:pt x="0" y="6192836"/>
                </a:lnTo>
                <a:close/>
              </a:path>
            </a:pathLst>
          </a:custGeom>
          <a:solidFill>
            <a:schemeClr val="tx1">
              <a:alpha val="50289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C7CFA5BA-54A8-B44D-9E1D-E2C8C0B3FC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909" y="6299506"/>
            <a:ext cx="1422989" cy="49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3800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6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rows (pink) – 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0864" y="949235"/>
            <a:ext cx="7216621" cy="4784815"/>
          </a:xfrm>
        </p:spPr>
        <p:txBody>
          <a:bodyPr anchor="ctr">
            <a:noAutofit/>
          </a:bodyPr>
          <a:lstStyle>
            <a:lvl1pPr algn="l">
              <a:defRPr sz="5294" b="0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Remember that this page should maximum be on three rows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06446EE0-CFC6-1441-B853-699E7FD3A4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4621" y="2586788"/>
            <a:ext cx="2977219" cy="366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8902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rows (white) – 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46A8118-DEFD-9B48-874D-343FF4761234}"/>
              </a:ext>
            </a:extLst>
          </p:cNvPr>
          <p:cNvSpPr/>
          <p:nvPr userDrawn="1"/>
        </p:nvSpPr>
        <p:spPr>
          <a:xfrm>
            <a:off x="2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798" err="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76A7AB-D3C2-A546-8E4A-E1A3F6153298}"/>
              </a:ext>
            </a:extLst>
          </p:cNvPr>
          <p:cNvSpPr/>
          <p:nvPr userDrawn="1"/>
        </p:nvSpPr>
        <p:spPr>
          <a:xfrm>
            <a:off x="893" y="115889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BB27731-5616-CA40-A0F6-B2095EF3F79F}"/>
              </a:ext>
            </a:extLst>
          </p:cNvPr>
          <p:cNvSpPr txBox="1">
            <a:spLocks/>
          </p:cNvSpPr>
          <p:nvPr userDrawn="1"/>
        </p:nvSpPr>
        <p:spPr>
          <a:xfrm>
            <a:off x="11369994" y="6457000"/>
            <a:ext cx="271144" cy="1752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sv-SE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2B5CF4-79E2-4BCE-8F81-53ED60D4893F}" type="slidenum">
              <a:rPr lang="en-US" sz="799" smtClean="0"/>
              <a:pPr/>
              <a:t>‹#›</a:t>
            </a:fld>
            <a:endParaRPr lang="en-US" sz="799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741E6F-A7DD-0C48-9CFC-53EED874BCBF}"/>
              </a:ext>
            </a:extLst>
          </p:cNvPr>
          <p:cNvCxnSpPr/>
          <p:nvPr userDrawn="1"/>
        </p:nvCxnSpPr>
        <p:spPr>
          <a:xfrm flipH="1">
            <a:off x="11369994" y="6635115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911AA38-1307-5747-9B98-3B6FC8E017BC}"/>
              </a:ext>
            </a:extLst>
          </p:cNvPr>
          <p:cNvCxnSpPr/>
          <p:nvPr userDrawn="1"/>
        </p:nvCxnSpPr>
        <p:spPr>
          <a:xfrm flipH="1">
            <a:off x="11369994" y="6442437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078398B-9B2E-C64C-BF46-F1D563CF254E}"/>
              </a:ext>
            </a:extLst>
          </p:cNvPr>
          <p:cNvSpPr txBox="1"/>
          <p:nvPr userDrawn="1"/>
        </p:nvSpPr>
        <p:spPr>
          <a:xfrm flipH="1">
            <a:off x="550864" y="6595779"/>
            <a:ext cx="1652386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>
                <a:solidFill>
                  <a:schemeClr val="bg1"/>
                </a:solidFill>
              </a:rPr>
              <a:t>©</a:t>
            </a:r>
            <a:r>
              <a:rPr lang="en-US" sz="400" cap="all" spc="0" baseline="0">
                <a:solidFill>
                  <a:schemeClr val="bg1"/>
                </a:solidFill>
              </a:rPr>
              <a:t> </a:t>
            </a:r>
            <a:r>
              <a:rPr lang="en-US" sz="400" cap="all" spc="80">
                <a:solidFill>
                  <a:schemeClr val="bg1"/>
                </a:solidFill>
              </a:rPr>
              <a:t>Oriflame Cosmetics</a:t>
            </a:r>
            <a:r>
              <a:rPr lang="en-US" sz="400" cap="all" spc="80" baseline="0">
                <a:solidFill>
                  <a:schemeClr val="bg1"/>
                </a:solidFill>
              </a:rPr>
              <a:t> AG,2022</a:t>
            </a:r>
            <a:endParaRPr lang="en-US" sz="1598" cap="all" spc="8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0864" y="949235"/>
            <a:ext cx="7216621" cy="4784815"/>
          </a:xfrm>
        </p:spPr>
        <p:txBody>
          <a:bodyPr anchor="ctr">
            <a:noAutofit/>
          </a:bodyPr>
          <a:lstStyle>
            <a:lvl1pPr algn="l">
              <a:defRPr sz="5294" b="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Remember that this page should maximum be on three rows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4BCBA723-8C82-EC44-9E46-DB2A0D6756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3054" y="2121972"/>
            <a:ext cx="3345133" cy="41195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18474A2-43DB-1244-B790-0F728C6C9B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909" y="6299506"/>
            <a:ext cx="1422989" cy="49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755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No2 t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535E3D-8361-1B4A-8DE3-D4827B69243F}"/>
              </a:ext>
            </a:extLst>
          </p:cNvPr>
          <p:cNvSpPr/>
          <p:nvPr userDrawn="1"/>
        </p:nvSpPr>
        <p:spPr>
          <a:xfrm>
            <a:off x="0" y="0"/>
            <a:ext cx="12192000" cy="6308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9336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rows (pink) – arrow 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0864" y="949235"/>
            <a:ext cx="7216621" cy="4784815"/>
          </a:xfrm>
        </p:spPr>
        <p:txBody>
          <a:bodyPr anchor="ctr">
            <a:noAutofit/>
          </a:bodyPr>
          <a:lstStyle>
            <a:lvl1pPr algn="l">
              <a:defRPr sz="5294" b="0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The arrow animation symbolises a forward movement / future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296168D0-224F-FB45-AC70-B5C4E93F91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548" y="1394139"/>
            <a:ext cx="3828101" cy="382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2059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row (pink) – 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0865" y="949235"/>
            <a:ext cx="9266904" cy="4784815"/>
          </a:xfrm>
        </p:spPr>
        <p:txBody>
          <a:bodyPr anchor="ctr">
            <a:noAutofit/>
          </a:bodyPr>
          <a:lstStyle>
            <a:lvl1pPr algn="l">
              <a:defRPr sz="10587" b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Only one row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1B3F5ABB-B686-704A-887C-397679CB3E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4654" y="3818344"/>
            <a:ext cx="1977186" cy="243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154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row (white) – 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FF77938-122F-C54C-BD87-C9BCE9FE399E}"/>
              </a:ext>
            </a:extLst>
          </p:cNvPr>
          <p:cNvSpPr/>
          <p:nvPr userDrawn="1"/>
        </p:nvSpPr>
        <p:spPr>
          <a:xfrm>
            <a:off x="2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798" err="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C4D945-C608-2D44-801F-5A8EF6672EE1}"/>
              </a:ext>
            </a:extLst>
          </p:cNvPr>
          <p:cNvSpPr/>
          <p:nvPr userDrawn="1"/>
        </p:nvSpPr>
        <p:spPr>
          <a:xfrm>
            <a:off x="893" y="115889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4014154-730C-4446-9DF1-991D3FFED256}"/>
              </a:ext>
            </a:extLst>
          </p:cNvPr>
          <p:cNvSpPr txBox="1">
            <a:spLocks/>
          </p:cNvSpPr>
          <p:nvPr userDrawn="1"/>
        </p:nvSpPr>
        <p:spPr>
          <a:xfrm>
            <a:off x="11369994" y="6457000"/>
            <a:ext cx="271144" cy="1752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sv-SE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2B5CF4-79E2-4BCE-8F81-53ED60D4893F}" type="slidenum">
              <a:rPr lang="en-US" sz="799" smtClean="0"/>
              <a:pPr/>
              <a:t>‹#›</a:t>
            </a:fld>
            <a:endParaRPr lang="en-US" sz="799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B959D46-C518-8E42-B677-E2E4BAE97132}"/>
              </a:ext>
            </a:extLst>
          </p:cNvPr>
          <p:cNvCxnSpPr/>
          <p:nvPr userDrawn="1"/>
        </p:nvCxnSpPr>
        <p:spPr>
          <a:xfrm flipH="1">
            <a:off x="11369994" y="6635115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B9DC132-3131-2B45-AEF2-2FE491EA0914}"/>
              </a:ext>
            </a:extLst>
          </p:cNvPr>
          <p:cNvCxnSpPr/>
          <p:nvPr userDrawn="1"/>
        </p:nvCxnSpPr>
        <p:spPr>
          <a:xfrm flipH="1">
            <a:off x="11369994" y="6442437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CABF466-6D66-B445-8EC1-42F4A4F36BEB}"/>
              </a:ext>
            </a:extLst>
          </p:cNvPr>
          <p:cNvSpPr txBox="1"/>
          <p:nvPr userDrawn="1"/>
        </p:nvSpPr>
        <p:spPr>
          <a:xfrm flipH="1">
            <a:off x="550864" y="6595779"/>
            <a:ext cx="1652386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>
                <a:solidFill>
                  <a:schemeClr val="bg1"/>
                </a:solidFill>
              </a:rPr>
              <a:t>©</a:t>
            </a:r>
            <a:r>
              <a:rPr lang="en-US" sz="400" cap="all" spc="0" baseline="0">
                <a:solidFill>
                  <a:schemeClr val="bg1"/>
                </a:solidFill>
              </a:rPr>
              <a:t> </a:t>
            </a:r>
            <a:r>
              <a:rPr lang="en-US" sz="400" cap="all" spc="80">
                <a:solidFill>
                  <a:schemeClr val="bg1"/>
                </a:solidFill>
              </a:rPr>
              <a:t>Oriflame Cosmetics</a:t>
            </a:r>
            <a:r>
              <a:rPr lang="en-US" sz="400" cap="all" spc="80" baseline="0">
                <a:solidFill>
                  <a:schemeClr val="bg1"/>
                </a:solidFill>
              </a:rPr>
              <a:t> AG,2022</a:t>
            </a:r>
            <a:endParaRPr lang="en-US" sz="1598" cap="all" spc="8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0864" y="949235"/>
            <a:ext cx="9254875" cy="4784815"/>
          </a:xfrm>
        </p:spPr>
        <p:txBody>
          <a:bodyPr anchor="ctr">
            <a:noAutofit/>
          </a:bodyPr>
          <a:lstStyle>
            <a:lvl1pPr algn="l">
              <a:defRPr sz="10587" b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Only one row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BCEBBFB5-5AD3-2348-9163-74253009FA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8298" y="3638066"/>
            <a:ext cx="2129591" cy="26226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B1BFF74-A914-B94D-B142-09D5A39794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909" y="6299506"/>
            <a:ext cx="1422989" cy="49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6316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/Quote with name (pi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0863" y="1697205"/>
            <a:ext cx="11090275" cy="1888708"/>
          </a:xfrm>
        </p:spPr>
        <p:txBody>
          <a:bodyPr anchor="b">
            <a:noAutofit/>
          </a:bodyPr>
          <a:lstStyle>
            <a:lvl1pPr marL="179780" indent="-179780" algn="l">
              <a:defRPr sz="3995" b="0" baseline="0">
                <a:solidFill>
                  <a:schemeClr val="bg1"/>
                </a:solidFill>
              </a:defRPr>
            </a:lvl1pPr>
          </a:lstStyle>
          <a:p>
            <a:r>
              <a:rPr lang="en-GB" sz="3995" b="0" noProof="0"/>
              <a:t>‘This is a place for you to write a quote. Maximum three rows’</a:t>
            </a:r>
            <a:endParaRPr lang="en-GB" noProof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BAAE163-EC90-C048-998E-6170724EFA66}"/>
              </a:ext>
            </a:extLst>
          </p:cNvPr>
          <p:cNvSpPr txBox="1">
            <a:spLocks/>
          </p:cNvSpPr>
          <p:nvPr userDrawn="1"/>
        </p:nvSpPr>
        <p:spPr>
          <a:xfrm>
            <a:off x="448364" y="683518"/>
            <a:ext cx="11192774" cy="533382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9168" indent="-179168"/>
            <a:endParaRPr lang="sv-SE" sz="3596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87E55D2-1A7C-7D44-906C-574599A7DA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2743" y="3796379"/>
            <a:ext cx="5978274" cy="647286"/>
          </a:xfrm>
        </p:spPr>
        <p:txBody>
          <a:bodyPr>
            <a:noAutofit/>
          </a:bodyPr>
          <a:lstStyle>
            <a:lvl1pPr marL="0" indent="0" algn="l">
              <a:buNone/>
              <a:defRPr sz="1398" b="0" cap="none" spc="150" baseline="0">
                <a:solidFill>
                  <a:schemeClr val="bg1"/>
                </a:solidFill>
              </a:defRPr>
            </a:lvl1pPr>
            <a:lvl2pPr marL="456640" indent="0" algn="ctr">
              <a:buNone/>
              <a:defRPr sz="1998"/>
            </a:lvl2pPr>
            <a:lvl3pPr marL="913280" indent="0" algn="ctr">
              <a:buNone/>
              <a:defRPr sz="1798"/>
            </a:lvl3pPr>
            <a:lvl4pPr marL="1369920" indent="0" algn="ctr">
              <a:buNone/>
              <a:defRPr sz="1598"/>
            </a:lvl4pPr>
            <a:lvl5pPr marL="1826560" indent="0" algn="ctr">
              <a:buNone/>
              <a:defRPr sz="1598"/>
            </a:lvl5pPr>
            <a:lvl6pPr marL="2283200" indent="0" algn="ctr">
              <a:buNone/>
              <a:defRPr sz="1598"/>
            </a:lvl6pPr>
            <a:lvl7pPr marL="2739840" indent="0" algn="ctr">
              <a:buNone/>
              <a:defRPr sz="1598"/>
            </a:lvl7pPr>
            <a:lvl8pPr marL="3196480" indent="0" algn="ctr">
              <a:buNone/>
              <a:defRPr sz="1598"/>
            </a:lvl8pPr>
            <a:lvl9pPr marL="3653119" indent="0" algn="ctr">
              <a:buNone/>
              <a:defRPr sz="1598"/>
            </a:lvl9pPr>
          </a:lstStyle>
          <a:p>
            <a:r>
              <a:rPr lang="en-GB" noProof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9113077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/Quote with nam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0CA83DA-EE40-EF44-A7A2-D06B04FEBF17}"/>
              </a:ext>
            </a:extLst>
          </p:cNvPr>
          <p:cNvSpPr/>
          <p:nvPr userDrawn="1"/>
        </p:nvSpPr>
        <p:spPr>
          <a:xfrm>
            <a:off x="2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798" err="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8F109A-BBAF-3A4A-8A20-08F5F12C6D72}"/>
              </a:ext>
            </a:extLst>
          </p:cNvPr>
          <p:cNvSpPr/>
          <p:nvPr userDrawn="1"/>
        </p:nvSpPr>
        <p:spPr>
          <a:xfrm>
            <a:off x="893" y="115889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45B9E2D-53D2-FB42-8461-8AB281125570}"/>
              </a:ext>
            </a:extLst>
          </p:cNvPr>
          <p:cNvSpPr txBox="1">
            <a:spLocks/>
          </p:cNvSpPr>
          <p:nvPr userDrawn="1"/>
        </p:nvSpPr>
        <p:spPr>
          <a:xfrm>
            <a:off x="11369994" y="6457000"/>
            <a:ext cx="271144" cy="1752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sv-SE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2B5CF4-79E2-4BCE-8F81-53ED60D4893F}" type="slidenum">
              <a:rPr lang="en-US" sz="799" smtClean="0"/>
              <a:pPr/>
              <a:t>‹#›</a:t>
            </a:fld>
            <a:endParaRPr lang="en-US" sz="799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68B16D-7684-534A-8FE2-F0CF1DAF0364}"/>
              </a:ext>
            </a:extLst>
          </p:cNvPr>
          <p:cNvCxnSpPr/>
          <p:nvPr userDrawn="1"/>
        </p:nvCxnSpPr>
        <p:spPr>
          <a:xfrm flipH="1">
            <a:off x="11369994" y="6635115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A5E9777-60BA-904D-ABEB-62314F49CF3C}"/>
              </a:ext>
            </a:extLst>
          </p:cNvPr>
          <p:cNvCxnSpPr/>
          <p:nvPr userDrawn="1"/>
        </p:nvCxnSpPr>
        <p:spPr>
          <a:xfrm flipH="1">
            <a:off x="11369994" y="6442437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840860B-1D3E-B94B-ABD1-244B916461ED}"/>
              </a:ext>
            </a:extLst>
          </p:cNvPr>
          <p:cNvSpPr txBox="1"/>
          <p:nvPr userDrawn="1"/>
        </p:nvSpPr>
        <p:spPr>
          <a:xfrm flipH="1">
            <a:off x="550864" y="6595779"/>
            <a:ext cx="1652386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>
                <a:solidFill>
                  <a:schemeClr val="bg1"/>
                </a:solidFill>
              </a:rPr>
              <a:t>©</a:t>
            </a:r>
            <a:r>
              <a:rPr lang="en-US" sz="400" cap="all" spc="0" baseline="0">
                <a:solidFill>
                  <a:schemeClr val="bg1"/>
                </a:solidFill>
              </a:rPr>
              <a:t> </a:t>
            </a:r>
            <a:r>
              <a:rPr lang="en-US" sz="400" cap="all" spc="80">
                <a:solidFill>
                  <a:schemeClr val="bg1"/>
                </a:solidFill>
              </a:rPr>
              <a:t>Oriflame Cosmetics</a:t>
            </a:r>
            <a:r>
              <a:rPr lang="en-US" sz="400" cap="all" spc="80" baseline="0">
                <a:solidFill>
                  <a:schemeClr val="bg1"/>
                </a:solidFill>
              </a:rPr>
              <a:t> AG,2022</a:t>
            </a:r>
            <a:endParaRPr lang="en-US" sz="1598" cap="all" spc="8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0863" y="1697205"/>
            <a:ext cx="11090275" cy="1888708"/>
          </a:xfrm>
        </p:spPr>
        <p:txBody>
          <a:bodyPr anchor="b">
            <a:noAutofit/>
          </a:bodyPr>
          <a:lstStyle>
            <a:lvl1pPr marL="179780" indent="-179780" algn="l">
              <a:defRPr sz="3995" b="0" baseline="0">
                <a:solidFill>
                  <a:schemeClr val="tx1"/>
                </a:solidFill>
              </a:defRPr>
            </a:lvl1pPr>
          </a:lstStyle>
          <a:p>
            <a:r>
              <a:rPr lang="en-GB" sz="3995" b="0" noProof="0"/>
              <a:t>‘This is a place for you to write a quote. Maximum three rows’</a:t>
            </a:r>
            <a:endParaRPr lang="en-GB" noProof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BAAE163-EC90-C048-998E-6170724EFA66}"/>
              </a:ext>
            </a:extLst>
          </p:cNvPr>
          <p:cNvSpPr txBox="1">
            <a:spLocks/>
          </p:cNvSpPr>
          <p:nvPr userDrawn="1"/>
        </p:nvSpPr>
        <p:spPr>
          <a:xfrm>
            <a:off x="448364" y="683518"/>
            <a:ext cx="11192774" cy="533382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9168" indent="-179168"/>
            <a:endParaRPr lang="sv-SE" sz="3596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87E55D2-1A7C-7D44-906C-574599A7DA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2743" y="3796379"/>
            <a:ext cx="5978274" cy="647286"/>
          </a:xfrm>
        </p:spPr>
        <p:txBody>
          <a:bodyPr>
            <a:noAutofit/>
          </a:bodyPr>
          <a:lstStyle>
            <a:lvl1pPr marL="0" indent="0" algn="l">
              <a:buNone/>
              <a:defRPr sz="1398" b="0" cap="none" spc="150" baseline="0">
                <a:solidFill>
                  <a:schemeClr val="tx1"/>
                </a:solidFill>
              </a:defRPr>
            </a:lvl1pPr>
            <a:lvl2pPr marL="456640" indent="0" algn="ctr">
              <a:buNone/>
              <a:defRPr sz="1998"/>
            </a:lvl2pPr>
            <a:lvl3pPr marL="913280" indent="0" algn="ctr">
              <a:buNone/>
              <a:defRPr sz="1798"/>
            </a:lvl3pPr>
            <a:lvl4pPr marL="1369920" indent="0" algn="ctr">
              <a:buNone/>
              <a:defRPr sz="1598"/>
            </a:lvl4pPr>
            <a:lvl5pPr marL="1826560" indent="0" algn="ctr">
              <a:buNone/>
              <a:defRPr sz="1598"/>
            </a:lvl5pPr>
            <a:lvl6pPr marL="2283200" indent="0" algn="ctr">
              <a:buNone/>
              <a:defRPr sz="1598"/>
            </a:lvl6pPr>
            <a:lvl7pPr marL="2739840" indent="0" algn="ctr">
              <a:buNone/>
              <a:defRPr sz="1598"/>
            </a:lvl7pPr>
            <a:lvl8pPr marL="3196480" indent="0" algn="ctr">
              <a:buNone/>
              <a:defRPr sz="1598"/>
            </a:lvl8pPr>
            <a:lvl9pPr marL="3653119" indent="0" algn="ctr">
              <a:buNone/>
              <a:defRPr sz="1598"/>
            </a:lvl9pPr>
          </a:lstStyle>
          <a:p>
            <a:r>
              <a:rPr lang="en-GB" noProof="0"/>
              <a:t>NAME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193476F-BB0E-7E43-862B-BF3876E087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909" y="6299506"/>
            <a:ext cx="1422989" cy="49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6029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563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804F1F-EF22-7A43-A660-A2C464D2FE94}"/>
              </a:ext>
            </a:extLst>
          </p:cNvPr>
          <p:cNvSpPr/>
          <p:nvPr userDrawn="1"/>
        </p:nvSpPr>
        <p:spPr>
          <a:xfrm>
            <a:off x="2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798" err="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4DE543-C6C3-5C4E-90F1-1017BA21CB5D}"/>
              </a:ext>
            </a:extLst>
          </p:cNvPr>
          <p:cNvSpPr/>
          <p:nvPr userDrawn="1"/>
        </p:nvSpPr>
        <p:spPr>
          <a:xfrm>
            <a:off x="893" y="115889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0674692-84F8-894A-B070-B10B511A08E9}"/>
              </a:ext>
            </a:extLst>
          </p:cNvPr>
          <p:cNvSpPr txBox="1">
            <a:spLocks/>
          </p:cNvSpPr>
          <p:nvPr userDrawn="1"/>
        </p:nvSpPr>
        <p:spPr>
          <a:xfrm>
            <a:off x="11369994" y="6457000"/>
            <a:ext cx="271144" cy="1752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sv-SE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2B5CF4-79E2-4BCE-8F81-53ED60D4893F}" type="slidenum">
              <a:rPr lang="en-US" sz="799" smtClean="0"/>
              <a:pPr/>
              <a:t>‹#›</a:t>
            </a:fld>
            <a:endParaRPr lang="en-US" sz="799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F8EEC5-3542-CA46-B79C-66E9710915B0}"/>
              </a:ext>
            </a:extLst>
          </p:cNvPr>
          <p:cNvCxnSpPr/>
          <p:nvPr userDrawn="1"/>
        </p:nvCxnSpPr>
        <p:spPr>
          <a:xfrm flipH="1">
            <a:off x="11369994" y="6635115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797A4FD-1F02-E14D-8CFC-2369A71FCFB1}"/>
              </a:ext>
            </a:extLst>
          </p:cNvPr>
          <p:cNvCxnSpPr/>
          <p:nvPr userDrawn="1"/>
        </p:nvCxnSpPr>
        <p:spPr>
          <a:xfrm flipH="1">
            <a:off x="11369994" y="6442437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FEB2B0B-3498-C846-8B12-766E57E396FF}"/>
              </a:ext>
            </a:extLst>
          </p:cNvPr>
          <p:cNvSpPr txBox="1"/>
          <p:nvPr userDrawn="1"/>
        </p:nvSpPr>
        <p:spPr>
          <a:xfrm flipH="1">
            <a:off x="550864" y="6595779"/>
            <a:ext cx="1652386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>
                <a:solidFill>
                  <a:schemeClr val="bg1"/>
                </a:solidFill>
              </a:rPr>
              <a:t>©</a:t>
            </a:r>
            <a:r>
              <a:rPr lang="en-US" sz="400" cap="all" spc="0" baseline="0">
                <a:solidFill>
                  <a:schemeClr val="bg1"/>
                </a:solidFill>
              </a:rPr>
              <a:t> </a:t>
            </a:r>
            <a:r>
              <a:rPr lang="en-US" sz="400" cap="all" spc="80">
                <a:solidFill>
                  <a:schemeClr val="bg1"/>
                </a:solidFill>
              </a:rPr>
              <a:t>Oriflame Cosmetics</a:t>
            </a:r>
            <a:r>
              <a:rPr lang="en-US" sz="400" cap="all" spc="80" baseline="0">
                <a:solidFill>
                  <a:schemeClr val="bg1"/>
                </a:solidFill>
              </a:rPr>
              <a:t> AG,2022</a:t>
            </a:r>
            <a:endParaRPr lang="en-US" sz="1598" cap="all" spc="8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0E71511-788E-B045-AA0E-CEE4624CE3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909" y="6299506"/>
            <a:ext cx="1422989" cy="49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67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BF9365-8A74-8C45-97E0-37A5937E1DD0}"/>
              </a:ext>
            </a:extLst>
          </p:cNvPr>
          <p:cNvSpPr/>
          <p:nvPr userDrawn="1"/>
        </p:nvSpPr>
        <p:spPr>
          <a:xfrm>
            <a:off x="1" y="115887"/>
            <a:ext cx="12192000" cy="65897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798" err="1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0864" y="1980707"/>
            <a:ext cx="11090275" cy="1615422"/>
          </a:xfrm>
        </p:spPr>
        <p:txBody>
          <a:bodyPr anchor="b">
            <a:noAutofit/>
          </a:bodyPr>
          <a:lstStyle>
            <a:lvl1pPr algn="ctr">
              <a:defRPr sz="5393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Thank you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9569" y="3670807"/>
            <a:ext cx="11090280" cy="1946227"/>
          </a:xfrm>
        </p:spPr>
        <p:txBody>
          <a:bodyPr>
            <a:noAutofit/>
          </a:bodyPr>
          <a:lstStyle>
            <a:lvl1pPr marL="0" indent="0" algn="ctr">
              <a:buNone/>
              <a:defRPr sz="1998" b="0" cap="all" baseline="0">
                <a:solidFill>
                  <a:schemeClr val="bg1"/>
                </a:solidFill>
              </a:defRPr>
            </a:lvl1pPr>
            <a:lvl2pPr marL="456640" indent="0" algn="ctr">
              <a:buNone/>
              <a:defRPr sz="1998"/>
            </a:lvl2pPr>
            <a:lvl3pPr marL="913280" indent="0" algn="ctr">
              <a:buNone/>
              <a:defRPr sz="1798"/>
            </a:lvl3pPr>
            <a:lvl4pPr marL="1369920" indent="0" algn="ctr">
              <a:buNone/>
              <a:defRPr sz="1598"/>
            </a:lvl4pPr>
            <a:lvl5pPr marL="1826560" indent="0" algn="ctr">
              <a:buNone/>
              <a:defRPr sz="1598"/>
            </a:lvl5pPr>
            <a:lvl6pPr marL="2283200" indent="0" algn="ctr">
              <a:buNone/>
              <a:defRPr sz="1598"/>
            </a:lvl6pPr>
            <a:lvl7pPr marL="2739840" indent="0" algn="ctr">
              <a:buNone/>
              <a:defRPr sz="1598"/>
            </a:lvl7pPr>
            <a:lvl8pPr marL="3196480" indent="0" algn="ctr">
              <a:buNone/>
              <a:defRPr sz="1598"/>
            </a:lvl8pPr>
            <a:lvl9pPr marL="3653119" indent="0" algn="ctr">
              <a:buNone/>
              <a:defRPr sz="1598"/>
            </a:lvl9pPr>
          </a:lstStyle>
          <a:p>
            <a:r>
              <a:rPr lang="en-GB" noProof="0"/>
              <a:t>Contact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697" y="5985530"/>
            <a:ext cx="2022603" cy="38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591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B7CEEE-3EFC-C3C5-66BD-76D8BCE81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74AF24-D65B-E691-D5A7-4CD3931045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934DCDB-A116-08FC-2810-8C90259D5A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840BA8-72F8-3CB9-6710-31AC32CAE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4B88A3-9F3A-1471-9A75-191945B3F3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9FAEBBE-0221-5FA8-5083-4BE18830CC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+ Pink no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804F1F-EF22-7A43-A660-A2C464D2FE94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err="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4DE543-C6C3-5C4E-90F1-1017BA21CB5D}"/>
              </a:ext>
            </a:extLst>
          </p:cNvPr>
          <p:cNvSpPr/>
          <p:nvPr userDrawn="1"/>
        </p:nvSpPr>
        <p:spPr>
          <a:xfrm>
            <a:off x="892" y="0"/>
            <a:ext cx="12191108" cy="63087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0674692-84F8-894A-B070-B10B511A08E9}"/>
              </a:ext>
            </a:extLst>
          </p:cNvPr>
          <p:cNvSpPr txBox="1">
            <a:spLocks/>
          </p:cNvSpPr>
          <p:nvPr userDrawn="1"/>
        </p:nvSpPr>
        <p:spPr>
          <a:xfrm>
            <a:off x="11369993" y="6456998"/>
            <a:ext cx="271144" cy="1752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sv-SE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F8EEC5-3542-CA46-B79C-66E9710915B0}"/>
              </a:ext>
            </a:extLst>
          </p:cNvPr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797A4FD-1F02-E14D-8CFC-2369A71FCFB1}"/>
              </a:ext>
            </a:extLst>
          </p:cNvPr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FEB2B0B-3498-C846-8B12-766E57E396FF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>
                <a:solidFill>
                  <a:schemeClr val="bg1"/>
                </a:solidFill>
              </a:rPr>
              <a:t>©</a:t>
            </a:r>
            <a:r>
              <a:rPr lang="en-US" sz="400" cap="all" spc="0" baseline="0">
                <a:solidFill>
                  <a:schemeClr val="bg1"/>
                </a:solidFill>
              </a:rPr>
              <a:t> </a:t>
            </a:r>
            <a:r>
              <a:rPr lang="en-US" sz="400" cap="all" spc="80">
                <a:solidFill>
                  <a:schemeClr val="bg1"/>
                </a:solidFill>
              </a:rPr>
              <a:t>Oriflame Cosmetics</a:t>
            </a:r>
            <a:r>
              <a:rPr lang="en-US" sz="400" cap="all" spc="80" baseline="0">
                <a:solidFill>
                  <a:schemeClr val="bg1"/>
                </a:solidFill>
              </a:rPr>
              <a:t> AG,2021</a:t>
            </a:r>
            <a:endParaRPr lang="en-US" sz="1600" cap="all" spc="8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6AF07F-D6BB-4847-BC6A-3E03101565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908" y="6299505"/>
            <a:ext cx="1422989" cy="49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2033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39826A-2F64-7816-BE2A-BAD61CE35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084C09-2CC9-55A0-F786-C169193245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95DABBA-A5DE-C8FC-1685-1E2C5A950F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CC3CEF-3FC0-E6CA-89E9-5EA6DC22C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FEDA7F-0A75-2528-64AC-A9E0074229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53BA83D-579F-FCBF-9F73-1FD8A94046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309C61-8596-265B-9F4F-90B784B9B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3CDFF3-DED2-D6C8-D8A7-4878A6CFD5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940D15D-2341-F359-B603-D5B167D15E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DACCC-5737-F1FE-65CB-C9B61C30F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28EAB3-78E3-ECC8-C2D5-16BCE8747E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2608D41-8038-3B04-7DCE-5F9D2557B4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0CB3CD-A0D7-6B88-B48E-9432FDEFB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45FF96-BF6E-4892-479A-C15C8BD10B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8BC2B8-8236-A4A4-B1F1-7AE83706A1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887F1-FD9C-E5F9-0CB8-BD6BDA1C4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7BB041-CA55-4E31-3AB8-EEACEF7606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0149D71-F230-1629-131C-EA5553F023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E51D67-5A31-1500-9468-D0866F446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1CD6AF-C577-5BB7-8B02-2356B7FD7B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6705062-981D-64FD-B4F3-A9471E6295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B8A305-01DD-5296-3CA6-FDDEE8F3F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288A6C9-14AC-9A59-226C-8F84634A08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307B1D9-BEC1-CCBC-AD91-7A76048106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8FA8C6-D7D4-0D2F-D75F-C856B3715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625ED4-D393-C537-9FCE-121A588932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5837A07-9D47-C736-1F7B-28C55E0688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F74F4A-33D6-0054-BA87-DCF0A312C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630127-42E2-BBA0-3DD8-D3992BAD48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38EF3F1-ADE6-92FF-BA3A-4EA483B0A5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+ Turquoise no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804F1F-EF22-7A43-A660-A2C464D2FE94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err="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4DE543-C6C3-5C4E-90F1-1017BA21CB5D}"/>
              </a:ext>
            </a:extLst>
          </p:cNvPr>
          <p:cNvSpPr/>
          <p:nvPr userDrawn="1"/>
        </p:nvSpPr>
        <p:spPr>
          <a:xfrm>
            <a:off x="892" y="0"/>
            <a:ext cx="12191108" cy="63087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0674692-84F8-894A-B070-B10B511A08E9}"/>
              </a:ext>
            </a:extLst>
          </p:cNvPr>
          <p:cNvSpPr txBox="1">
            <a:spLocks/>
          </p:cNvSpPr>
          <p:nvPr userDrawn="1"/>
        </p:nvSpPr>
        <p:spPr>
          <a:xfrm>
            <a:off x="11369993" y="6456998"/>
            <a:ext cx="271144" cy="1752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sv-SE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F8EEC5-3542-CA46-B79C-66E9710915B0}"/>
              </a:ext>
            </a:extLst>
          </p:cNvPr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797A4FD-1F02-E14D-8CFC-2369A71FCFB1}"/>
              </a:ext>
            </a:extLst>
          </p:cNvPr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FEB2B0B-3498-C846-8B12-766E57E396FF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>
                <a:solidFill>
                  <a:schemeClr val="bg1"/>
                </a:solidFill>
              </a:rPr>
              <a:t>©</a:t>
            </a:r>
            <a:r>
              <a:rPr lang="en-US" sz="400" cap="all" spc="0" baseline="0">
                <a:solidFill>
                  <a:schemeClr val="bg1"/>
                </a:solidFill>
              </a:rPr>
              <a:t> </a:t>
            </a:r>
            <a:r>
              <a:rPr lang="en-US" sz="400" cap="all" spc="80">
                <a:solidFill>
                  <a:schemeClr val="bg1"/>
                </a:solidFill>
              </a:rPr>
              <a:t>Oriflame Cosmetics</a:t>
            </a:r>
            <a:r>
              <a:rPr lang="en-US" sz="400" cap="all" spc="80" baseline="0">
                <a:solidFill>
                  <a:schemeClr val="bg1"/>
                </a:solidFill>
              </a:rPr>
              <a:t> AG,2021</a:t>
            </a:r>
            <a:endParaRPr lang="en-US" sz="1600" cap="all" spc="8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6AF07F-D6BB-4847-BC6A-3E03101565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908" y="6299505"/>
            <a:ext cx="1422989" cy="49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2306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3EA3D5-65AC-4BD2-50CC-E92DAA0C2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6C3F58-0B6B-821F-6A51-2F8D6D579B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FE0A26-413E-2672-72D2-D39727ADD0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C1C502-7BF0-05A7-1B6F-ACF7DB1D1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B631C1-F804-15C1-C41E-4A0C6A4BAC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BAB29CF-5C9B-B449-8041-614A32D577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84879A-9B3F-D201-EDD2-7FF9421FD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8A2E24-43C9-7B3D-1DF2-0811DD4F95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46AC91A-E86E-3093-8D11-CCF59003B4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5E8CD6-B03E-D55A-1FF4-9FEC1627C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242595-3427-899D-CA6B-B245E22A22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04FECE-0442-BDFC-53F1-5050D0F983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0BF872-B3C6-2F70-FE5A-196EB040A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290484-7099-E3AD-6125-0A56EDCA47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96A0928-B817-B33E-7591-30E1599C44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6AE5B-BDBB-6B48-C727-436CE3883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877483-8544-AFD4-A4E1-F7BA335F05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05CCBB-C742-0C8E-F389-BD6EDC5172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37CE0A-C1A5-C798-B038-84799FB2D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944E19-4652-A4EA-BCE4-157D28610E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AFB1D8-16FE-07C4-F04B-5EC11DD7E0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9F4059-B54C-24FF-1FAD-C9771B44C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F08C7D-2897-434F-6D1B-B004F776AB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C181F85-8BD3-6685-D2BD-4FD9013E6A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43634C-30E4-FEB4-5C5E-3D69B4082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61A67B-6EA1-CBE1-33EA-5319B3EB26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42D08DE-7899-D557-015A-DEFC736C93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1DDA1D-7267-BA0B-0394-AA7B55663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6404C6-71FC-03D3-13E2-8D890656D3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F4DD443-8E87-0236-3BDE-A0304081C3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+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804F1F-EF22-7A43-A660-A2C464D2FE94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err="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4DE543-C6C3-5C4E-90F1-1017BA21CB5D}"/>
              </a:ext>
            </a:extLst>
          </p:cNvPr>
          <p:cNvSpPr/>
          <p:nvPr userDrawn="1"/>
        </p:nvSpPr>
        <p:spPr>
          <a:xfrm>
            <a:off x="892" y="0"/>
            <a:ext cx="12191108" cy="63087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0674692-84F8-894A-B070-B10B511A08E9}"/>
              </a:ext>
            </a:extLst>
          </p:cNvPr>
          <p:cNvSpPr txBox="1">
            <a:spLocks/>
          </p:cNvSpPr>
          <p:nvPr userDrawn="1"/>
        </p:nvSpPr>
        <p:spPr>
          <a:xfrm>
            <a:off x="11369993" y="6456998"/>
            <a:ext cx="271144" cy="1752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sv-SE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F8EEC5-3542-CA46-B79C-66E9710915B0}"/>
              </a:ext>
            </a:extLst>
          </p:cNvPr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797A4FD-1F02-E14D-8CFC-2369A71FCFB1}"/>
              </a:ext>
            </a:extLst>
          </p:cNvPr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FEB2B0B-3498-C846-8B12-766E57E396FF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>
                <a:solidFill>
                  <a:schemeClr val="bg1"/>
                </a:solidFill>
              </a:rPr>
              <a:t>©</a:t>
            </a:r>
            <a:r>
              <a:rPr lang="en-US" sz="400" cap="all" spc="0" baseline="0">
                <a:solidFill>
                  <a:schemeClr val="bg1"/>
                </a:solidFill>
              </a:rPr>
              <a:t> </a:t>
            </a:r>
            <a:r>
              <a:rPr lang="en-US" sz="400" cap="all" spc="80">
                <a:solidFill>
                  <a:schemeClr val="bg1"/>
                </a:solidFill>
              </a:rPr>
              <a:t>Oriflame Cosmetics</a:t>
            </a:r>
            <a:r>
              <a:rPr lang="en-US" sz="400" cap="all" spc="80" baseline="0">
                <a:solidFill>
                  <a:schemeClr val="bg1"/>
                </a:solidFill>
              </a:rPr>
              <a:t> AG,2021</a:t>
            </a:r>
            <a:endParaRPr lang="en-US" sz="1600" cap="all" spc="8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6AF07F-D6BB-4847-BC6A-3E03101565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908" y="6299505"/>
            <a:ext cx="1422989" cy="49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0408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E311D7-2E58-938B-9C00-31D035C9E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162187-91C8-76F2-8F0D-271C87079C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CA1DAA-BF0A-A99A-AA9E-C41720D89F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191CA0-84DC-DAB6-7056-3DC21FACE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7C1642-C983-9845-2499-00F1B144DF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62F4BD-27EA-E692-B093-AE85402D23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0B622-8958-A299-2C3E-E0B671650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E80C6E-9891-9CF1-8AB0-C1BC395BE0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D7A7BE0-4832-33D9-7790-A60792AD3E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7EF8B7-7FD7-E33F-6B9F-88279A34E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151826-3DD7-518A-2044-468DBF286E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21CC260-B3BA-1B68-F0DE-D5A94C4429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08F950-DC9F-EF7E-CE96-A97C4BC16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C28F9A-C4E9-A517-7B3E-73BA2439BC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37F5F3-FBB1-0D5F-5AFF-F7D9DB4E26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BF77B5-CDDF-D7CF-FE4D-0E650EDAB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DA083D-C06A-8C62-B865-4DBE502494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5FFFC20-3017-2A77-07B3-93CEE47003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8AD48C-9647-85B7-52F6-E0CB47C01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C7BEDB-D223-EC90-C6C7-D352969500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EE9DC34-609F-3E53-8E1A-C15E7CFBB5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4B16C2-DECB-5C43-8367-6C9833659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0B8D42-5B84-5AC8-3530-4468B21022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461B5D-B3B0-D631-DA79-EBF71FD258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6A6009-E17D-FEEC-4F18-7FD8C804D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5548D0-860E-B27A-960F-A0AADD4FB0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2265F8C-2084-354D-95FF-C165D24453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E10C44-E50F-0DA4-C0FD-931361346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F045BF-189E-6005-7EC1-42BF25F4D6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6593900-ABD6-B70F-9FED-EE8C1A0D75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+ Pink n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804F1F-EF22-7A43-A660-A2C464D2FE94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err="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4DE543-C6C3-5C4E-90F1-1017BA21CB5D}"/>
              </a:ext>
            </a:extLst>
          </p:cNvPr>
          <p:cNvSpPr/>
          <p:nvPr userDrawn="1"/>
        </p:nvSpPr>
        <p:spPr>
          <a:xfrm>
            <a:off x="892" y="0"/>
            <a:ext cx="12191108" cy="63087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0674692-84F8-894A-B070-B10B511A08E9}"/>
              </a:ext>
            </a:extLst>
          </p:cNvPr>
          <p:cNvSpPr txBox="1">
            <a:spLocks/>
          </p:cNvSpPr>
          <p:nvPr userDrawn="1"/>
        </p:nvSpPr>
        <p:spPr>
          <a:xfrm>
            <a:off x="11369993" y="6456998"/>
            <a:ext cx="271144" cy="1752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sv-SE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F8EEC5-3542-CA46-B79C-66E9710915B0}"/>
              </a:ext>
            </a:extLst>
          </p:cNvPr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797A4FD-1F02-E14D-8CFC-2369A71FCFB1}"/>
              </a:ext>
            </a:extLst>
          </p:cNvPr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FEB2B0B-3498-C846-8B12-766E57E396FF}"/>
              </a:ext>
            </a:extLst>
          </p:cNvPr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>
                <a:solidFill>
                  <a:schemeClr val="bg1"/>
                </a:solidFill>
              </a:rPr>
              <a:t>©</a:t>
            </a:r>
            <a:r>
              <a:rPr lang="en-US" sz="400" cap="all" spc="0" baseline="0">
                <a:solidFill>
                  <a:schemeClr val="bg1"/>
                </a:solidFill>
              </a:rPr>
              <a:t> </a:t>
            </a:r>
            <a:r>
              <a:rPr lang="en-US" sz="400" cap="all" spc="80">
                <a:solidFill>
                  <a:schemeClr val="bg1"/>
                </a:solidFill>
              </a:rPr>
              <a:t>Oriflame Cosmetics</a:t>
            </a:r>
            <a:r>
              <a:rPr lang="en-US" sz="400" cap="all" spc="80" baseline="0">
                <a:solidFill>
                  <a:schemeClr val="bg1"/>
                </a:solidFill>
              </a:rPr>
              <a:t> AG,2021</a:t>
            </a:r>
            <a:endParaRPr lang="en-US" sz="1600" cap="all" spc="8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6AF07F-D6BB-4847-BC6A-3E03101565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908" y="6299505"/>
            <a:ext cx="1422989" cy="49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93258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F6DEF4-68AD-AA00-CD10-0B69AF42D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8F5F82-0F60-9B41-581D-0B2C78BD96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DCB97B6-F405-E22D-E5EB-5D3CD9A3A6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320440-7F6A-CB5A-46AB-E8FD99AC9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38534E-C0E7-3FEA-594E-22557B9BEB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605A942-B8F7-9757-A7A8-DD160F1012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D14DAD-EFC9-4A4A-3F78-9652848D3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18671B-8BC4-0B25-E97B-B7CED9D244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076A9F2-FCE3-B2D4-30E2-EC251216B3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FC75CD-A2AE-8011-A25C-9857E963A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109951-8BEA-C474-C8AE-972FBBD6D0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A2075FE-5F9B-CDF8-B866-AB2BD2B92E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9CD248-E566-032E-9647-69B09C50F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967C41-2C9C-9D63-EA9B-C003C300C7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04B65AC-BF09-1EE7-A472-82E303CED1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F585C7-4967-3755-1ECD-A1A9E532D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66139B-2E36-E0A2-DB77-9C444D09EA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E0B9024-50ED-3100-8FA3-5426DD8D03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0C6580-D424-7B7D-15BB-237620D8D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0D74E5-49C7-1B47-1D89-2C6BA74DBD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7101F5B-5E59-116F-77D5-B7AA262719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FF1C27-F45B-773E-CF77-444DD057A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28D04E-91AC-1A4F-5968-A63B0553BA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47385F3-F725-5D8B-7233-003AC68030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B78692-E1E5-A9A5-BEAC-589DF64F3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3F8C79-3070-285E-DB9E-A31AC8504E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9E9A6AE-C5C9-4D48-48D3-B8893BC698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67CE16-C413-AEFC-D858-E6E3920F7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E1DCF3-5236-5102-3966-AE1A0FBF51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C0C8933-F0F7-7587-F81B-3B2744E298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49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57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33" Type="http://schemas.openxmlformats.org/officeDocument/2006/relationships/slideLayout" Target="../slideLayouts/slideLayout56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29" Type="http://schemas.openxmlformats.org/officeDocument/2006/relationships/slideLayout" Target="../slideLayouts/slideLayout52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32" Type="http://schemas.openxmlformats.org/officeDocument/2006/relationships/slideLayout" Target="../slideLayouts/slideLayout55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slideLayout" Target="../slideLayouts/slideLayout51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31" Type="http://schemas.openxmlformats.org/officeDocument/2006/relationships/slideLayout" Target="../slideLayouts/slideLayout54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slideLayout" Target="../slideLayouts/slideLayout50.xml"/><Relationship Id="rId30" Type="http://schemas.openxmlformats.org/officeDocument/2006/relationships/slideLayout" Target="../slideLayouts/slideLayout53.xml"/><Relationship Id="rId35" Type="http://schemas.openxmlformats.org/officeDocument/2006/relationships/theme" Target="../theme/theme2.xml"/><Relationship Id="rId8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9.xml"/><Relationship Id="rId47" Type="http://schemas.openxmlformats.org/officeDocument/2006/relationships/slideLayout" Target="../slideLayouts/slideLayout104.xml"/><Relationship Id="rId50" Type="http://schemas.openxmlformats.org/officeDocument/2006/relationships/slideLayout" Target="../slideLayouts/slideLayout107.xml"/><Relationship Id="rId55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9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slideLayout" Target="../slideLayouts/slideLayout97.xml"/><Relationship Id="rId45" Type="http://schemas.openxmlformats.org/officeDocument/2006/relationships/slideLayout" Target="../slideLayouts/slideLayout102.xml"/><Relationship Id="rId53" Type="http://schemas.openxmlformats.org/officeDocument/2006/relationships/slideLayout" Target="../slideLayouts/slideLayout110.xml"/><Relationship Id="rId58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118.xml"/><Relationship Id="rId1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0.xml"/><Relationship Id="rId48" Type="http://schemas.openxmlformats.org/officeDocument/2006/relationships/slideLayout" Target="../slideLayouts/slideLayout105.xml"/><Relationship Id="rId56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65.xml"/><Relationship Id="rId51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103.xml"/><Relationship Id="rId59" Type="http://schemas.openxmlformats.org/officeDocument/2006/relationships/slideLayout" Target="../slideLayouts/slideLayout116.xml"/><Relationship Id="rId20" Type="http://schemas.openxmlformats.org/officeDocument/2006/relationships/slideLayout" Target="../slideLayouts/slideLayout77.xml"/><Relationship Id="rId41" Type="http://schemas.openxmlformats.org/officeDocument/2006/relationships/slideLayout" Target="../slideLayouts/slideLayout98.xml"/><Relationship Id="rId54" Type="http://schemas.openxmlformats.org/officeDocument/2006/relationships/slideLayout" Target="../slideLayouts/slideLayout111.xml"/><Relationship Id="rId62" Type="http://schemas.openxmlformats.org/officeDocument/2006/relationships/theme" Target="../theme/theme3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49" Type="http://schemas.openxmlformats.org/officeDocument/2006/relationships/slideLayout" Target="../slideLayouts/slideLayout106.xml"/><Relationship Id="rId57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67.xml"/><Relationship Id="rId31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101.xml"/><Relationship Id="rId52" Type="http://schemas.openxmlformats.org/officeDocument/2006/relationships/slideLayout" Target="../slideLayouts/slideLayout109.xml"/><Relationship Id="rId6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0952B16-4FEF-2546-A8DE-AB893C070681}"/>
              </a:ext>
            </a:extLst>
          </p:cNvPr>
          <p:cNvSpPr/>
          <p:nvPr userDrawn="1"/>
        </p:nvSpPr>
        <p:spPr>
          <a:xfrm>
            <a:off x="0" y="0"/>
            <a:ext cx="12192000" cy="63087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863" y="657225"/>
            <a:ext cx="11090275" cy="81615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1634864"/>
            <a:ext cx="11090275" cy="40991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69993" y="6456998"/>
            <a:ext cx="271144" cy="1752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>
                <a:solidFill>
                  <a:schemeClr val="tx1"/>
                </a:solidFill>
              </a:rPr>
              <a:t>©</a:t>
            </a:r>
            <a:r>
              <a:rPr lang="en-US" sz="400" cap="all" spc="0" baseline="0">
                <a:solidFill>
                  <a:schemeClr val="tx1"/>
                </a:solidFill>
              </a:rPr>
              <a:t> </a:t>
            </a:r>
            <a:r>
              <a:rPr lang="en-US" sz="400" cap="all" spc="80" err="1">
                <a:solidFill>
                  <a:schemeClr val="tx1"/>
                </a:solidFill>
              </a:rPr>
              <a:t>Oriflame</a:t>
            </a:r>
            <a:r>
              <a:rPr lang="en-US" sz="400" cap="all" spc="80">
                <a:solidFill>
                  <a:schemeClr val="tx1"/>
                </a:solidFill>
              </a:rPr>
              <a:t> Cosmetics</a:t>
            </a:r>
            <a:r>
              <a:rPr lang="en-US" sz="400" cap="all" spc="80" baseline="0">
                <a:solidFill>
                  <a:schemeClr val="tx1"/>
                </a:solidFill>
              </a:rPr>
              <a:t> AG,2021</a:t>
            </a:r>
            <a:endParaRPr lang="en-US" sz="1600" cap="all" spc="8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868" y="6438375"/>
            <a:ext cx="1143000" cy="21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12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4304" r:id="rId2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110000"/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501650" indent="-2365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717550" indent="-215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944563" indent="-2460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169988" indent="-2254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>
          <p15:clr>
            <a:srgbClr val="F26B43"/>
          </p15:clr>
        </p15:guide>
        <p15:guide id="2" pos="7333">
          <p15:clr>
            <a:srgbClr val="F26B43"/>
          </p15:clr>
        </p15:guide>
        <p15:guide id="3" orient="horz" pos="1026">
          <p15:clr>
            <a:srgbClr val="F26B43"/>
          </p15:clr>
        </p15:guide>
        <p15:guide id="4" orient="horz" pos="1185">
          <p15:clr>
            <a:srgbClr val="F26B43"/>
          </p15:clr>
        </p15:guide>
        <p15:guide id="5" orient="horz" pos="3612">
          <p15:clr>
            <a:srgbClr val="F26B43"/>
          </p15:clr>
        </p15:guide>
        <p15:guide id="6" orient="horz" pos="73">
          <p15:clr>
            <a:srgbClr val="F26B43"/>
          </p15:clr>
        </p15:guide>
        <p15:guide id="7" orient="horz" pos="3974">
          <p15:clr>
            <a:srgbClr val="F26B43"/>
          </p15:clr>
        </p15:guide>
        <p15:guide id="8" orient="horz" pos="414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799">
          <p15:clr>
            <a:srgbClr val="F26B43"/>
          </p15:clr>
        </p15:guide>
        <p15:guide id="11" orient="horz" pos="595">
          <p15:clr>
            <a:srgbClr val="F26B43"/>
          </p15:clr>
        </p15:guide>
        <p15:guide id="12" pos="5110">
          <p15:clr>
            <a:srgbClr val="F26B43"/>
          </p15:clr>
        </p15:guide>
        <p15:guide id="13" pos="411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0952B16-4FEF-2546-A8DE-AB893C070681}"/>
              </a:ext>
            </a:extLst>
          </p:cNvPr>
          <p:cNvSpPr/>
          <p:nvPr userDrawn="1"/>
        </p:nvSpPr>
        <p:spPr>
          <a:xfrm>
            <a:off x="1" y="115889"/>
            <a:ext cx="12192000" cy="61928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798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864" y="657225"/>
            <a:ext cx="11090275" cy="81615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1634866"/>
            <a:ext cx="11090275" cy="40991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69994" y="6457000"/>
            <a:ext cx="271144" cy="1752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99">
                <a:solidFill>
                  <a:schemeClr val="tx1"/>
                </a:solidFill>
              </a:defRPr>
            </a:lvl1pPr>
          </a:lstStyle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11369994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1369994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 flipH="1">
            <a:off x="550864" y="6595779"/>
            <a:ext cx="1652386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>
                <a:solidFill>
                  <a:schemeClr val="tx1"/>
                </a:solidFill>
              </a:rPr>
              <a:t>©</a:t>
            </a:r>
            <a:r>
              <a:rPr lang="en-US" sz="400" cap="all" spc="0" baseline="0">
                <a:solidFill>
                  <a:schemeClr val="tx1"/>
                </a:solidFill>
              </a:rPr>
              <a:t> </a:t>
            </a:r>
            <a:r>
              <a:rPr lang="en-US" sz="400" cap="all" spc="80" err="1">
                <a:solidFill>
                  <a:schemeClr val="tx1"/>
                </a:solidFill>
              </a:rPr>
              <a:t>Oriflame</a:t>
            </a:r>
            <a:r>
              <a:rPr lang="en-US" sz="400" cap="all" spc="80">
                <a:solidFill>
                  <a:schemeClr val="tx1"/>
                </a:solidFill>
              </a:rPr>
              <a:t> Cosmetics</a:t>
            </a:r>
            <a:r>
              <a:rPr lang="en-US" sz="400" cap="all" spc="80" baseline="0">
                <a:solidFill>
                  <a:schemeClr val="tx1"/>
                </a:solidFill>
              </a:rPr>
              <a:t> AG,2022</a:t>
            </a:r>
            <a:endParaRPr lang="en-US" sz="1598" cap="all" spc="8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868" y="6438378"/>
            <a:ext cx="1143000" cy="21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12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  <p:sldLayoutId id="2147483888" r:id="rId18"/>
    <p:sldLayoutId id="2147483889" r:id="rId19"/>
    <p:sldLayoutId id="2147483890" r:id="rId20"/>
    <p:sldLayoutId id="2147483891" r:id="rId21"/>
    <p:sldLayoutId id="2147483892" r:id="rId22"/>
    <p:sldLayoutId id="2147483893" r:id="rId23"/>
    <p:sldLayoutId id="2147483894" r:id="rId24"/>
    <p:sldLayoutId id="2147483895" r:id="rId25"/>
    <p:sldLayoutId id="2147483896" r:id="rId26"/>
    <p:sldLayoutId id="2147483897" r:id="rId27"/>
    <p:sldLayoutId id="2147483898" r:id="rId28"/>
    <p:sldLayoutId id="2147483899" r:id="rId29"/>
    <p:sldLayoutId id="2147483900" r:id="rId30"/>
    <p:sldLayoutId id="2147483901" r:id="rId31"/>
    <p:sldLayoutId id="2147483902" r:id="rId32"/>
    <p:sldLayoutId id="2147483903" r:id="rId33"/>
    <p:sldLayoutId id="2147483904" r:id="rId34"/>
  </p:sldLayoutIdLst>
  <p:hf hdr="0" ftr="0"/>
  <p:txStyles>
    <p:titleStyle>
      <a:lvl1pPr algn="l" defTabSz="913280" rtl="0" eaLnBrk="1" latinLnBrk="0" hangingPunct="1">
        <a:lnSpc>
          <a:spcPct val="90000"/>
        </a:lnSpc>
        <a:spcBef>
          <a:spcPct val="0"/>
        </a:spcBef>
        <a:buNone/>
        <a:defRPr sz="2797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320" indent="-228320" algn="l" defTabSz="913280" rtl="0" eaLnBrk="1" latinLnBrk="0" hangingPunct="1">
        <a:lnSpc>
          <a:spcPct val="90000"/>
        </a:lnSpc>
        <a:spcBef>
          <a:spcPts val="999"/>
        </a:spcBef>
        <a:buSzPct val="110000"/>
        <a:buFont typeface="Arial" panose="020B0604020202020204" pitchFamily="34" charset="0"/>
        <a:buChar char="•"/>
        <a:defRPr sz="1998" kern="1200">
          <a:solidFill>
            <a:schemeClr val="bg1"/>
          </a:solidFill>
          <a:latin typeface="+mn-lt"/>
          <a:ea typeface="+mn-ea"/>
          <a:cs typeface="+mn-cs"/>
        </a:defRPr>
      </a:lvl1pPr>
      <a:lvl2pPr marL="501036" indent="-236249" algn="l" defTabSz="91328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−"/>
        <a:defRPr sz="1998" kern="1200">
          <a:solidFill>
            <a:schemeClr val="bg1"/>
          </a:solidFill>
          <a:latin typeface="+mn-lt"/>
          <a:ea typeface="+mn-ea"/>
          <a:cs typeface="+mn-cs"/>
        </a:defRPr>
      </a:lvl2pPr>
      <a:lvl3pPr marL="716672" indent="-215636" algn="l" defTabSz="91328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−"/>
        <a:defRPr sz="1998" kern="1200">
          <a:solidFill>
            <a:schemeClr val="bg1"/>
          </a:solidFill>
          <a:latin typeface="+mn-lt"/>
          <a:ea typeface="+mn-ea"/>
          <a:cs typeface="+mn-cs"/>
        </a:defRPr>
      </a:lvl3pPr>
      <a:lvl4pPr marL="943406" indent="-245761" algn="l" defTabSz="91328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−"/>
        <a:defRPr sz="1998" kern="1200">
          <a:solidFill>
            <a:schemeClr val="bg1"/>
          </a:solidFill>
          <a:latin typeface="+mn-lt"/>
          <a:ea typeface="+mn-ea"/>
          <a:cs typeface="+mn-cs"/>
        </a:defRPr>
      </a:lvl4pPr>
      <a:lvl5pPr marL="1168555" indent="-225149" algn="l" defTabSz="91328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−"/>
        <a:defRPr sz="1998" kern="1200">
          <a:solidFill>
            <a:schemeClr val="bg1"/>
          </a:solidFill>
          <a:latin typeface="+mn-lt"/>
          <a:ea typeface="+mn-ea"/>
          <a:cs typeface="+mn-cs"/>
        </a:defRPr>
      </a:lvl5pPr>
      <a:lvl6pPr marL="2511520" indent="-228320" algn="l" defTabSz="91328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968160" indent="-228320" algn="l" defTabSz="91328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424799" indent="-228320" algn="l" defTabSz="91328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881439" indent="-228320" algn="l" defTabSz="91328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3280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640" algn="l" defTabSz="913280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280" algn="l" defTabSz="913280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69920" algn="l" defTabSz="913280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560" algn="l" defTabSz="913280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200" algn="l" defTabSz="913280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39840" algn="l" defTabSz="913280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6480" algn="l" defTabSz="913280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119" algn="l" defTabSz="913280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>
          <p15:clr>
            <a:srgbClr val="F26B43"/>
          </p15:clr>
        </p15:guide>
        <p15:guide id="2" pos="7342">
          <p15:clr>
            <a:srgbClr val="F26B43"/>
          </p15:clr>
        </p15:guide>
        <p15:guide id="3" orient="horz" pos="1026">
          <p15:clr>
            <a:srgbClr val="F26B43"/>
          </p15:clr>
        </p15:guide>
        <p15:guide id="4" orient="horz" pos="1185">
          <p15:clr>
            <a:srgbClr val="F26B43"/>
          </p15:clr>
        </p15:guide>
        <p15:guide id="5" orient="horz" pos="3612">
          <p15:clr>
            <a:srgbClr val="F26B43"/>
          </p15:clr>
        </p15:guide>
        <p15:guide id="6" orient="horz" pos="73">
          <p15:clr>
            <a:srgbClr val="F26B43"/>
          </p15:clr>
        </p15:guide>
        <p15:guide id="7" orient="horz" pos="3974">
          <p15:clr>
            <a:srgbClr val="F26B43"/>
          </p15:clr>
        </p15:guide>
        <p15:guide id="8" orient="horz" pos="414">
          <p15:clr>
            <a:srgbClr val="F26B43"/>
          </p15:clr>
        </p15:guide>
        <p15:guide id="9" pos="3845">
          <p15:clr>
            <a:srgbClr val="F26B43"/>
          </p15:clr>
        </p15:guide>
        <p15:guide id="10" orient="horz" pos="799">
          <p15:clr>
            <a:srgbClr val="F26B43"/>
          </p15:clr>
        </p15:guide>
        <p15:guide id="11" orient="horz" pos="595">
          <p15:clr>
            <a:srgbClr val="F26B43"/>
          </p15:clr>
        </p15:guide>
        <p15:guide id="12" pos="5116">
          <p15:clr>
            <a:srgbClr val="F26B43"/>
          </p15:clr>
        </p15:guide>
        <p15:guide id="13" pos="411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E657E2-D3F4-19B0-B33F-3FA4914D2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2F61E61-37FD-BEAF-69F1-A2D95FD4D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8270C0-719C-5B50-DF83-EA1C75DED4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AB444-D943-4D2D-9164-1CBB0B2E447B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A49C7E-8D39-04F9-B816-78B2B57401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FCF36C-6131-0A6B-E3C4-E31A6BE900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3C3DE-248F-42FE-A6FF-2BB19EC24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570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1" r:id="rId1"/>
    <p:sldLayoutId id="2147484212" r:id="rId2"/>
    <p:sldLayoutId id="2147484213" r:id="rId3"/>
    <p:sldLayoutId id="2147484214" r:id="rId4"/>
    <p:sldLayoutId id="2147484215" r:id="rId5"/>
    <p:sldLayoutId id="2147484216" r:id="rId6"/>
    <p:sldLayoutId id="2147484217" r:id="rId7"/>
    <p:sldLayoutId id="2147484218" r:id="rId8"/>
    <p:sldLayoutId id="2147484219" r:id="rId9"/>
    <p:sldLayoutId id="2147484220" r:id="rId10"/>
    <p:sldLayoutId id="2147484221" r:id="rId11"/>
    <p:sldLayoutId id="2147484222" r:id="rId12"/>
    <p:sldLayoutId id="2147484223" r:id="rId13"/>
    <p:sldLayoutId id="2147484224" r:id="rId14"/>
    <p:sldLayoutId id="2147484225" r:id="rId15"/>
    <p:sldLayoutId id="2147484226" r:id="rId16"/>
    <p:sldLayoutId id="2147484227" r:id="rId17"/>
    <p:sldLayoutId id="2147484228" r:id="rId18"/>
    <p:sldLayoutId id="2147484229" r:id="rId19"/>
    <p:sldLayoutId id="2147484230" r:id="rId20"/>
    <p:sldLayoutId id="2147484231" r:id="rId21"/>
    <p:sldLayoutId id="2147484232" r:id="rId22"/>
    <p:sldLayoutId id="2147484233" r:id="rId23"/>
    <p:sldLayoutId id="2147484234" r:id="rId24"/>
    <p:sldLayoutId id="2147484235" r:id="rId25"/>
    <p:sldLayoutId id="2147484236" r:id="rId26"/>
    <p:sldLayoutId id="2147484237" r:id="rId27"/>
    <p:sldLayoutId id="2147484238" r:id="rId28"/>
    <p:sldLayoutId id="2147484239" r:id="rId29"/>
    <p:sldLayoutId id="2147484240" r:id="rId30"/>
    <p:sldLayoutId id="2147484241" r:id="rId31"/>
    <p:sldLayoutId id="2147484242" r:id="rId32"/>
    <p:sldLayoutId id="2147484243" r:id="rId33"/>
    <p:sldLayoutId id="2147484244" r:id="rId34"/>
    <p:sldLayoutId id="2147484245" r:id="rId35"/>
    <p:sldLayoutId id="2147484246" r:id="rId36"/>
    <p:sldLayoutId id="2147484247" r:id="rId37"/>
    <p:sldLayoutId id="2147484248" r:id="rId38"/>
    <p:sldLayoutId id="2147484249" r:id="rId39"/>
    <p:sldLayoutId id="2147484250" r:id="rId40"/>
    <p:sldLayoutId id="2147484251" r:id="rId41"/>
    <p:sldLayoutId id="2147484252" r:id="rId42"/>
    <p:sldLayoutId id="2147484253" r:id="rId43"/>
    <p:sldLayoutId id="2147484254" r:id="rId44"/>
    <p:sldLayoutId id="2147484255" r:id="rId45"/>
    <p:sldLayoutId id="2147484256" r:id="rId46"/>
    <p:sldLayoutId id="2147484257" r:id="rId47"/>
    <p:sldLayoutId id="2147484258" r:id="rId48"/>
    <p:sldLayoutId id="2147484259" r:id="rId49"/>
    <p:sldLayoutId id="2147484260" r:id="rId50"/>
    <p:sldLayoutId id="2147484261" r:id="rId51"/>
    <p:sldLayoutId id="2147484262" r:id="rId52"/>
    <p:sldLayoutId id="2147484263" r:id="rId53"/>
    <p:sldLayoutId id="2147484264" r:id="rId54"/>
    <p:sldLayoutId id="2147484265" r:id="rId55"/>
    <p:sldLayoutId id="2147484266" r:id="rId56"/>
    <p:sldLayoutId id="2147484267" r:id="rId57"/>
    <p:sldLayoutId id="2147484268" r:id="rId58"/>
    <p:sldLayoutId id="2147484269" r:id="rId59"/>
    <p:sldLayoutId id="2147484270" r:id="rId60"/>
    <p:sldLayoutId id="2147484271" r:id="rId6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mailto:info@oriflame.kz" TargetMode="Externa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61AC160-74A2-7E7E-5278-59B2A9C92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7018853-AE1B-4522-35CC-9B97BAC6A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4741" y="0"/>
            <a:ext cx="6747260" cy="63012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19F80D-DBC0-9E6E-3F57-70CEAAAFA218}"/>
              </a:ext>
            </a:extLst>
          </p:cNvPr>
          <p:cNvSpPr txBox="1"/>
          <p:nvPr/>
        </p:nvSpPr>
        <p:spPr>
          <a:xfrm>
            <a:off x="570367" y="1665838"/>
            <a:ext cx="48743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5400" b="1" dirty="0">
                <a:solidFill>
                  <a:schemeClr val="tx2">
                    <a:lumMod val="20000"/>
                    <a:lumOff val="80000"/>
                  </a:schemeClr>
                </a:solidFill>
                <a:cs typeface="Calibri" panose="020F0502020204030204" pitchFamily="34" charset="0"/>
              </a:rPr>
              <a:t>Управление подписками</a:t>
            </a:r>
            <a:endParaRPr lang="ru-RU" sz="5400" b="1" dirty="0" err="1">
              <a:solidFill>
                <a:schemeClr val="tx2">
                  <a:lumMod val="20000"/>
                  <a:lumOff val="80000"/>
                </a:schemeClr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250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344B87A-E748-688C-F7EE-BA53C07C9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9994" y="6457000"/>
            <a:ext cx="271144" cy="1752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F2B5CF4-79E2-4BCE-8F81-53ED60D4893F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1AB3B9B-508D-121E-5635-4F49708E1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771" y="209242"/>
            <a:ext cx="10349841" cy="61153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E1ECBC-8105-21B3-BDD9-D5DC2BBF0AEA}"/>
              </a:ext>
            </a:extLst>
          </p:cNvPr>
          <p:cNvSpPr txBox="1"/>
          <p:nvPr/>
        </p:nvSpPr>
        <p:spPr>
          <a:xfrm>
            <a:off x="6658524" y="410737"/>
            <a:ext cx="45886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dirty="0">
                <a:solidFill>
                  <a:srgbClr val="355B7A"/>
                </a:solidFill>
              </a:rPr>
              <a:t>Оформление подписки</a:t>
            </a:r>
          </a:p>
          <a:p>
            <a:r>
              <a:rPr lang="en-US" sz="3200" dirty="0">
                <a:solidFill>
                  <a:srgbClr val="355B7A"/>
                </a:solidFill>
              </a:rPr>
              <a:t>WELLNESS LIFE +</a:t>
            </a:r>
            <a:endParaRPr lang="ru-RU" sz="3200" dirty="0" err="1">
              <a:solidFill>
                <a:srgbClr val="355B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1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 descr="Изображение выглядит как чашка, стол, кофе, еда&#10;&#10;Автоматически созданное описание">
            <a:extLst>
              <a:ext uri="{FF2B5EF4-FFF2-40B4-BE49-F238E27FC236}">
                <a16:creationId xmlns:a16="http://schemas.microsoft.com/office/drawing/2014/main" id="{5A9A8D8E-96C0-0C7A-463F-EC2BF5E42D31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r="4182" b="-1"/>
          <a:stretch/>
        </p:blipFill>
        <p:spPr>
          <a:xfrm>
            <a:off x="6855869" y="1831416"/>
            <a:ext cx="5336131" cy="4105274"/>
          </a:xfrm>
          <a:noFill/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C35956A-F34D-AE5A-B7C5-8CC68873D3B0}"/>
              </a:ext>
            </a:extLst>
          </p:cNvPr>
          <p:cNvSpPr txBox="1"/>
          <p:nvPr/>
        </p:nvSpPr>
        <p:spPr>
          <a:xfrm>
            <a:off x="6658524" y="410737"/>
            <a:ext cx="45886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dirty="0">
                <a:solidFill>
                  <a:srgbClr val="355B7A"/>
                </a:solidFill>
              </a:rPr>
              <a:t>Оформление подписки</a:t>
            </a:r>
            <a:endParaRPr lang="en-US" sz="3200" dirty="0">
              <a:solidFill>
                <a:srgbClr val="355B7A"/>
              </a:solidFill>
            </a:endParaRPr>
          </a:p>
          <a:p>
            <a:r>
              <a:rPr lang="en-US" sz="3200" dirty="0">
                <a:solidFill>
                  <a:srgbClr val="355B7A"/>
                </a:solidFill>
              </a:rPr>
              <a:t>WELLNESS LIFE +</a:t>
            </a:r>
            <a:endParaRPr lang="ru-RU" sz="3200" dirty="0" err="1">
              <a:solidFill>
                <a:srgbClr val="355B7A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CB3762E-182D-2CE2-8A1A-13FA0D05E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70038"/>
            <a:ext cx="4075865" cy="51603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DDB5E83-A411-C283-2C26-E879AC6153B2}"/>
              </a:ext>
            </a:extLst>
          </p:cNvPr>
          <p:cNvSpPr txBox="1"/>
          <p:nvPr/>
        </p:nvSpPr>
        <p:spPr>
          <a:xfrm>
            <a:off x="3881963" y="2719182"/>
            <a:ext cx="29083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/>
              <a:t>Выбери вкладку </a:t>
            </a:r>
            <a:r>
              <a:rPr lang="en-US" sz="2000" dirty="0"/>
              <a:t>Wellness life+</a:t>
            </a:r>
            <a:r>
              <a:rPr lang="kk-KZ" sz="2000" dirty="0"/>
              <a:t>, укажи программу и сохрани</a:t>
            </a:r>
            <a:endParaRPr lang="ru-RU" sz="2000" dirty="0" err="1"/>
          </a:p>
        </p:txBody>
      </p:sp>
    </p:spTree>
    <p:extLst>
      <p:ext uri="{BB962C8B-B14F-4D97-AF65-F5344CB8AC3E}">
        <p14:creationId xmlns:p14="http://schemas.microsoft.com/office/powerpoint/2010/main" val="1107696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5D76C52-96C9-61EC-FEBD-FEB824CD2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2258"/>
            <a:ext cx="11106150" cy="42100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D9CFA0-A2DB-DA8A-6E78-E6441074D2F8}"/>
              </a:ext>
            </a:extLst>
          </p:cNvPr>
          <p:cNvSpPr txBox="1"/>
          <p:nvPr/>
        </p:nvSpPr>
        <p:spPr>
          <a:xfrm>
            <a:off x="6658524" y="410737"/>
            <a:ext cx="45886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dirty="0">
                <a:solidFill>
                  <a:srgbClr val="355B7A"/>
                </a:solidFill>
              </a:rPr>
              <a:t>Оформление подписки</a:t>
            </a:r>
            <a:endParaRPr lang="en-US" sz="3200" dirty="0">
              <a:solidFill>
                <a:srgbClr val="355B7A"/>
              </a:solidFill>
            </a:endParaRPr>
          </a:p>
          <a:p>
            <a:r>
              <a:rPr lang="en-US" sz="3200" dirty="0">
                <a:solidFill>
                  <a:srgbClr val="355B7A"/>
                </a:solidFill>
              </a:rPr>
              <a:t>WELLNESS LIFE +</a:t>
            </a:r>
            <a:endParaRPr lang="ru-RU" sz="3200" dirty="0" err="1">
              <a:solidFill>
                <a:srgbClr val="355B7A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70AE83-8598-DC5C-7A57-5979C64A63A1}"/>
              </a:ext>
            </a:extLst>
          </p:cNvPr>
          <p:cNvSpPr txBox="1"/>
          <p:nvPr/>
        </p:nvSpPr>
        <p:spPr>
          <a:xfrm>
            <a:off x="459988" y="410737"/>
            <a:ext cx="60941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800" dirty="0">
                <a:solidFill>
                  <a:schemeClr val="tx1">
                    <a:lumMod val="50000"/>
                  </a:schemeClr>
                </a:solidFill>
              </a:rPr>
              <a:t>Как мы видим из полной истории подписки, в С08 подписка оформлена, в С11 можно будет приобрести 4 шаг подписки по акционной цене, за 20 тенге, при условии что Шаги будут выкупаться каждый каталог.</a:t>
            </a:r>
          </a:p>
          <a:p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С 5-го каталога 30% скидка на набор в последующих циклах</a:t>
            </a:r>
            <a:r>
              <a:rPr lang="kk-KZ" dirty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ru-RU" sz="1800" dirty="0" err="1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59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6BD2F839-5F86-9FED-1985-49925D724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11906158-AFCD-6A38-EBC2-181DEA508D64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9851E6-7FA5-B744-B208-17F983CCC8FE}"/>
              </a:ext>
            </a:extLst>
          </p:cNvPr>
          <p:cNvSpPr txBox="1"/>
          <p:nvPr/>
        </p:nvSpPr>
        <p:spPr>
          <a:xfrm>
            <a:off x="7125829" y="1671576"/>
            <a:ext cx="472791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>
                <a:solidFill>
                  <a:schemeClr val="tx1">
                    <a:lumMod val="50000"/>
                  </a:schemeClr>
                </a:solidFill>
              </a:rPr>
              <a:t>После оформления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WELLNESS LIFE +</a:t>
            </a:r>
            <a:r>
              <a:rPr lang="kk-KZ" sz="2000" dirty="0">
                <a:solidFill>
                  <a:schemeClr val="tx1">
                    <a:lumMod val="50000"/>
                  </a:schemeClr>
                </a:solidFill>
              </a:rPr>
              <a:t> подписки, с компонентами набора вы можете ознакомиться в корзине, кликнув на «посмотреть компоненты набора»</a:t>
            </a:r>
          </a:p>
          <a:p>
            <a:r>
              <a:rPr lang="kk-KZ" sz="2000" dirty="0">
                <a:solidFill>
                  <a:schemeClr val="tx1">
                    <a:lumMod val="50000"/>
                  </a:schemeClr>
                </a:solidFill>
              </a:rPr>
              <a:t>Как мы видим данная программа состоит из:</a:t>
            </a:r>
          </a:p>
          <a:p>
            <a:r>
              <a:rPr lang="kk-KZ" sz="2000" b="1" dirty="0">
                <a:solidFill>
                  <a:schemeClr val="tx1">
                    <a:lumMod val="50000"/>
                  </a:schemeClr>
                </a:solidFill>
              </a:rPr>
              <a:t>29688</a:t>
            </a:r>
            <a:r>
              <a:rPr lang="kk-KZ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Комплекс «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</a:rPr>
              <a:t>Астаксантин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 и экстракт черники» - кол-во 1</a:t>
            </a:r>
          </a:p>
          <a:p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29705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 Комплекс «Омега-3» - кол-во 1</a:t>
            </a:r>
          </a:p>
          <a:p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43271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 Питательный коктейль для контроля веса - Ванильный вкус – </a:t>
            </a:r>
            <a:r>
              <a:rPr lang="ru-RU" sz="2000" u="sng" dirty="0">
                <a:solidFill>
                  <a:schemeClr val="tx1">
                    <a:lumMod val="50000"/>
                  </a:schemeClr>
                </a:solidFill>
              </a:rPr>
              <a:t>кол-во 2</a:t>
            </a:r>
            <a:endParaRPr lang="kk-KZ" sz="2000" u="sng" dirty="0">
              <a:solidFill>
                <a:schemeClr val="tx1">
                  <a:lumMod val="50000"/>
                </a:schemeClr>
              </a:solidFill>
            </a:endParaRPr>
          </a:p>
          <a:p>
            <a:endParaRPr lang="ru-RU" sz="2000" dirty="0">
              <a:solidFill>
                <a:srgbClr val="355B7A"/>
              </a:solidFill>
            </a:endParaRPr>
          </a:p>
          <a:p>
            <a:r>
              <a:rPr lang="en-US" sz="2000" dirty="0"/>
              <a:t> </a:t>
            </a:r>
            <a:endParaRPr lang="ru-RU" sz="2000" dirty="0" err="1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D3F2575-A490-98E8-CA73-62EE46E67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1055"/>
            <a:ext cx="7125829" cy="54456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67A55B9-3B61-08F2-EA47-90758EB40EC8}"/>
              </a:ext>
            </a:extLst>
          </p:cNvPr>
          <p:cNvSpPr txBox="1"/>
          <p:nvPr/>
        </p:nvSpPr>
        <p:spPr>
          <a:xfrm>
            <a:off x="6658524" y="410737"/>
            <a:ext cx="45886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dirty="0">
                <a:solidFill>
                  <a:srgbClr val="355B7A"/>
                </a:solidFill>
              </a:rPr>
              <a:t>Оформление подписки</a:t>
            </a:r>
            <a:endParaRPr lang="en-US" sz="3200" dirty="0">
              <a:solidFill>
                <a:srgbClr val="355B7A"/>
              </a:solidFill>
            </a:endParaRPr>
          </a:p>
          <a:p>
            <a:r>
              <a:rPr lang="en-US" sz="3200" dirty="0">
                <a:solidFill>
                  <a:srgbClr val="355B7A"/>
                </a:solidFill>
              </a:rPr>
              <a:t>WELLNESS LIFE +</a:t>
            </a:r>
            <a:endParaRPr lang="ru-RU" sz="3200" dirty="0" err="1">
              <a:solidFill>
                <a:srgbClr val="355B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93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631B509-D869-D659-B8DB-FABC6930B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9994" y="6457000"/>
            <a:ext cx="271144" cy="175262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3F2B5CF4-79E2-4BCE-8F81-53ED60D4893F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pic>
        <p:nvPicPr>
          <p:cNvPr id="9" name="Рисунок 8" descr="Изображение выглядит как текст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3D550A32-02B4-039E-55C2-313B2811ED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94" y="1376363"/>
            <a:ext cx="4105274" cy="4105274"/>
          </a:xfrm>
          <a:prstGeom prst="rect">
            <a:avLst/>
          </a:prstGeom>
          <a:noFill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B239B91-1889-1427-B34E-7540FB20FDA6}"/>
              </a:ext>
            </a:extLst>
          </p:cNvPr>
          <p:cNvSpPr txBox="1"/>
          <p:nvPr/>
        </p:nvSpPr>
        <p:spPr>
          <a:xfrm>
            <a:off x="4493942" y="1443860"/>
            <a:ext cx="742386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0" i="0" dirty="0">
                <a:solidFill>
                  <a:schemeClr val="tx1">
                    <a:lumMod val="50000"/>
                  </a:schemeClr>
                </a:solidFill>
                <a:effectLst/>
              </a:rPr>
              <a:t>В </a:t>
            </a:r>
            <a:r>
              <a:rPr lang="en-GB" sz="2000" b="0" i="0" dirty="0" err="1">
                <a:solidFill>
                  <a:schemeClr val="tx1">
                    <a:lumMod val="50000"/>
                  </a:schemeClr>
                </a:solidFill>
                <a:effectLst/>
              </a:rPr>
              <a:t>рамках</a:t>
            </a:r>
            <a:r>
              <a:rPr lang="en-GB" sz="2000" b="0" i="0" dirty="0">
                <a:solidFill>
                  <a:schemeClr val="tx1">
                    <a:lumMod val="50000"/>
                  </a:schemeClr>
                </a:solidFill>
                <a:effectLst/>
              </a:rPr>
              <a:t> </a:t>
            </a:r>
            <a:r>
              <a:rPr lang="en-GB" sz="2000" b="0" i="0" dirty="0" err="1">
                <a:solidFill>
                  <a:schemeClr val="tx1">
                    <a:lumMod val="50000"/>
                  </a:schemeClr>
                </a:solidFill>
                <a:effectLst/>
              </a:rPr>
              <a:t>программы</a:t>
            </a:r>
            <a:r>
              <a:rPr lang="en-GB" sz="2000" b="0" i="0" dirty="0">
                <a:solidFill>
                  <a:schemeClr val="tx1">
                    <a:lumMod val="50000"/>
                  </a:schemeClr>
                </a:solidFill>
                <a:effectLst/>
              </a:rPr>
              <a:t> </a:t>
            </a:r>
            <a:r>
              <a:rPr lang="en-GB" sz="2000" b="0" i="0" dirty="0" err="1">
                <a:solidFill>
                  <a:schemeClr val="tx1">
                    <a:lumMod val="50000"/>
                  </a:schemeClr>
                </a:solidFill>
                <a:effectLst/>
              </a:rPr>
              <a:t>ты</a:t>
            </a:r>
            <a:r>
              <a:rPr lang="en-GB" sz="2000" b="0" i="0" dirty="0">
                <a:solidFill>
                  <a:schemeClr val="tx1">
                    <a:lumMod val="50000"/>
                  </a:schemeClr>
                </a:solidFill>
                <a:effectLst/>
              </a:rPr>
              <a:t> </a:t>
            </a:r>
            <a:r>
              <a:rPr lang="en-GB" sz="2000" b="0" i="0" dirty="0" err="1">
                <a:solidFill>
                  <a:schemeClr val="tx1">
                    <a:lumMod val="50000"/>
                  </a:schemeClr>
                </a:solidFill>
                <a:effectLst/>
              </a:rPr>
              <a:t>можешь</a:t>
            </a:r>
            <a:r>
              <a:rPr lang="en-GB" sz="2000" b="0" i="0" dirty="0">
                <a:solidFill>
                  <a:schemeClr val="tx1">
                    <a:lumMod val="50000"/>
                  </a:schemeClr>
                </a:solidFill>
                <a:effectLst/>
              </a:rPr>
              <a:t> </a:t>
            </a:r>
            <a:r>
              <a:rPr lang="en-GB" sz="2000" b="0" i="0" dirty="0" err="1">
                <a:solidFill>
                  <a:schemeClr val="tx1">
                    <a:lumMod val="50000"/>
                  </a:schemeClr>
                </a:solidFill>
                <a:effectLst/>
              </a:rPr>
              <a:t>заказывать</a:t>
            </a:r>
            <a:r>
              <a:rPr lang="en-GB" sz="2000" b="0" i="0" dirty="0">
                <a:solidFill>
                  <a:schemeClr val="tx1">
                    <a:lumMod val="50000"/>
                  </a:schemeClr>
                </a:solidFill>
                <a:effectLst/>
              </a:rPr>
              <a:t> </a:t>
            </a:r>
            <a:r>
              <a:rPr lang="en-GB" sz="2000" b="0" i="0" dirty="0" err="1">
                <a:solidFill>
                  <a:schemeClr val="tx1">
                    <a:lumMod val="50000"/>
                  </a:schemeClr>
                </a:solidFill>
                <a:effectLst/>
              </a:rPr>
              <a:t>самые</a:t>
            </a:r>
            <a:r>
              <a:rPr lang="en-GB" sz="2000" b="0" i="0" dirty="0">
                <a:solidFill>
                  <a:schemeClr val="tx1">
                    <a:lumMod val="50000"/>
                  </a:schemeClr>
                </a:solidFill>
                <a:effectLst/>
              </a:rPr>
              <a:t> </a:t>
            </a:r>
            <a:r>
              <a:rPr lang="en-GB" sz="2000" b="0" i="0" dirty="0" err="1">
                <a:solidFill>
                  <a:schemeClr val="tx1">
                    <a:lumMod val="50000"/>
                  </a:schemeClr>
                </a:solidFill>
                <a:effectLst/>
              </a:rPr>
              <a:t>популярные</a:t>
            </a:r>
            <a:r>
              <a:rPr lang="en-GB" sz="2000" b="0" i="0" dirty="0">
                <a:solidFill>
                  <a:schemeClr val="tx1">
                    <a:lumMod val="50000"/>
                  </a:schemeClr>
                </a:solidFill>
                <a:effectLst/>
              </a:rPr>
              <a:t> и </a:t>
            </a:r>
            <a:r>
              <a:rPr lang="en-GB" sz="2000" b="0" i="0" dirty="0" err="1">
                <a:solidFill>
                  <a:schemeClr val="tx1">
                    <a:lumMod val="50000"/>
                  </a:schemeClr>
                </a:solidFill>
                <a:effectLst/>
              </a:rPr>
              <a:t>эффективные</a:t>
            </a:r>
            <a:r>
              <a:rPr lang="en-GB" sz="2000" b="0" i="0" dirty="0">
                <a:solidFill>
                  <a:schemeClr val="tx1">
                    <a:lumMod val="50000"/>
                  </a:schemeClr>
                </a:solidFill>
                <a:effectLst/>
              </a:rPr>
              <a:t> </a:t>
            </a:r>
            <a:r>
              <a:rPr lang="en-GB" sz="2000" b="0" i="0" dirty="0" err="1">
                <a:solidFill>
                  <a:schemeClr val="tx1">
                    <a:lumMod val="50000"/>
                  </a:schemeClr>
                </a:solidFill>
                <a:effectLst/>
              </a:rPr>
              <a:t>продукты</a:t>
            </a:r>
            <a:r>
              <a:rPr lang="en-GB" sz="2000" b="0" i="0" dirty="0">
                <a:solidFill>
                  <a:schemeClr val="tx1">
                    <a:lumMod val="50000"/>
                  </a:schemeClr>
                </a:solidFill>
                <a:effectLst/>
              </a:rPr>
              <a:t> Wellness:</a:t>
            </a:r>
            <a:endParaRPr lang="kk-KZ" sz="200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chemeClr val="tx1">
                    <a:lumMod val="50000"/>
                  </a:schemeClr>
                </a:solidFill>
                <a:effectLst/>
              </a:rPr>
              <a:t>Ты можешь выбрать, в каком заказе удобно получить продукт по подписке и переносить покупку на следующий заказ, но этот заказ должен быть размещен в период действия одного каталога.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0" dirty="0">
                <a:solidFill>
                  <a:schemeClr val="tx1">
                    <a:lumMod val="50000"/>
                  </a:schemeClr>
                </a:solidFill>
                <a:effectLst/>
              </a:rPr>
              <a:t>Если ты не разместил ни одного заказа в каталоге, или при оформлении заказа отложил подписку и не выкупил ее в текущем каталоге, участие в программе подписки аннулируется автоматически и восстановлению не подлежит.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 err="1">
                <a:solidFill>
                  <a:schemeClr val="tx1">
                    <a:lumMod val="50000"/>
                  </a:schemeClr>
                </a:solidFill>
                <a:effectLst/>
              </a:rPr>
              <a:t>Самостоятельно</a:t>
            </a:r>
            <a:r>
              <a:rPr lang="en-GB" sz="2000" b="0" dirty="0">
                <a:solidFill>
                  <a:schemeClr val="tx1">
                    <a:lumMod val="50000"/>
                  </a:schemeClr>
                </a:solidFill>
                <a:effectLst/>
              </a:rPr>
              <a:t> </a:t>
            </a:r>
            <a:r>
              <a:rPr lang="en-GB" sz="2000" b="0" dirty="0" err="1">
                <a:solidFill>
                  <a:schemeClr val="tx1">
                    <a:lumMod val="50000"/>
                  </a:schemeClr>
                </a:solidFill>
                <a:effectLst/>
              </a:rPr>
              <a:t>отказаться</a:t>
            </a:r>
            <a:r>
              <a:rPr lang="en-GB" sz="2000" b="0" dirty="0">
                <a:solidFill>
                  <a:schemeClr val="tx1">
                    <a:lumMod val="50000"/>
                  </a:schemeClr>
                </a:solidFill>
                <a:effectLst/>
              </a:rPr>
              <a:t> </a:t>
            </a:r>
            <a:r>
              <a:rPr lang="en-GB" sz="2000" b="0" dirty="0" err="1">
                <a:solidFill>
                  <a:schemeClr val="tx1">
                    <a:lumMod val="50000"/>
                  </a:schemeClr>
                </a:solidFill>
                <a:effectLst/>
              </a:rPr>
              <a:t>от</a:t>
            </a:r>
            <a:r>
              <a:rPr lang="en-GB" sz="2000" b="0" dirty="0">
                <a:solidFill>
                  <a:schemeClr val="tx1">
                    <a:lumMod val="50000"/>
                  </a:schemeClr>
                </a:solidFill>
                <a:effectLst/>
              </a:rPr>
              <a:t> </a:t>
            </a:r>
            <a:r>
              <a:rPr lang="en-GB" sz="2000" b="0" dirty="0" err="1">
                <a:solidFill>
                  <a:schemeClr val="tx1">
                    <a:lumMod val="50000"/>
                  </a:schemeClr>
                </a:solidFill>
                <a:effectLst/>
              </a:rPr>
              <a:t>участия</a:t>
            </a:r>
            <a:r>
              <a:rPr lang="en-GB" sz="2000" b="0" dirty="0">
                <a:solidFill>
                  <a:schemeClr val="tx1">
                    <a:lumMod val="50000"/>
                  </a:schemeClr>
                </a:solidFill>
                <a:effectLst/>
              </a:rPr>
              <a:t> в </a:t>
            </a:r>
            <a:r>
              <a:rPr lang="en-GB" sz="2000" b="0" dirty="0" err="1">
                <a:solidFill>
                  <a:schemeClr val="tx1">
                    <a:lumMod val="50000"/>
                  </a:schemeClr>
                </a:solidFill>
                <a:effectLst/>
              </a:rPr>
              <a:t>программе</a:t>
            </a:r>
            <a:r>
              <a:rPr lang="en-GB" sz="2000" b="0" dirty="0">
                <a:solidFill>
                  <a:schemeClr val="tx1">
                    <a:lumMod val="50000"/>
                  </a:schemeClr>
                </a:solidFill>
                <a:effectLst/>
              </a:rPr>
              <a:t> </a:t>
            </a:r>
            <a:r>
              <a:rPr lang="en-GB" sz="2000" b="0" dirty="0" err="1">
                <a:solidFill>
                  <a:schemeClr val="tx1">
                    <a:lumMod val="50000"/>
                  </a:schemeClr>
                </a:solidFill>
                <a:effectLst/>
              </a:rPr>
              <a:t>также</a:t>
            </a:r>
            <a:r>
              <a:rPr lang="en-GB" sz="2000" b="0" dirty="0">
                <a:solidFill>
                  <a:schemeClr val="tx1">
                    <a:lumMod val="50000"/>
                  </a:schemeClr>
                </a:solidFill>
                <a:effectLst/>
              </a:rPr>
              <a:t> </a:t>
            </a:r>
            <a:r>
              <a:rPr lang="en-GB" sz="2000" b="0" dirty="0" err="1">
                <a:solidFill>
                  <a:schemeClr val="tx1">
                    <a:lumMod val="50000"/>
                  </a:schemeClr>
                </a:solidFill>
                <a:effectLst/>
              </a:rPr>
              <a:t>возможно</a:t>
            </a:r>
            <a:r>
              <a:rPr lang="en-GB" sz="2000" b="0" dirty="0">
                <a:solidFill>
                  <a:schemeClr val="tx1">
                    <a:lumMod val="50000"/>
                  </a:schemeClr>
                </a:solidFill>
                <a:effectLst/>
              </a:rPr>
              <a:t> </a:t>
            </a:r>
            <a:r>
              <a:rPr lang="en-GB" sz="2000" b="0" dirty="0" err="1">
                <a:solidFill>
                  <a:schemeClr val="tx1">
                    <a:lumMod val="50000"/>
                  </a:schemeClr>
                </a:solidFill>
                <a:effectLst/>
              </a:rPr>
              <a:t>на</a:t>
            </a:r>
            <a:r>
              <a:rPr lang="en-GB" sz="2000" b="0" dirty="0">
                <a:solidFill>
                  <a:schemeClr val="tx1">
                    <a:lumMod val="50000"/>
                  </a:schemeClr>
                </a:solidFill>
                <a:effectLst/>
              </a:rPr>
              <a:t> </a:t>
            </a:r>
            <a:r>
              <a:rPr lang="en-GB" sz="2000" b="0" dirty="0" err="1">
                <a:solidFill>
                  <a:schemeClr val="tx1">
                    <a:lumMod val="50000"/>
                  </a:schemeClr>
                </a:solidFill>
                <a:effectLst/>
              </a:rPr>
              <a:t>сайте</a:t>
            </a:r>
            <a:r>
              <a:rPr lang="en-GB" sz="2000" b="0" dirty="0">
                <a:solidFill>
                  <a:schemeClr val="tx1">
                    <a:lumMod val="50000"/>
                  </a:schemeClr>
                </a:solidFill>
                <a:effectLst/>
              </a:rPr>
              <a:t> в </a:t>
            </a:r>
            <a:r>
              <a:rPr lang="en-GB" sz="2000" b="0" dirty="0" err="1">
                <a:solidFill>
                  <a:schemeClr val="tx1">
                    <a:lumMod val="50000"/>
                  </a:schemeClr>
                </a:solidFill>
                <a:effectLst/>
              </a:rPr>
              <a:t>разделе</a:t>
            </a:r>
            <a:r>
              <a:rPr lang="en-GB" sz="2000" b="0" dirty="0">
                <a:solidFill>
                  <a:schemeClr val="tx1">
                    <a:lumMod val="50000"/>
                  </a:schemeClr>
                </a:solidFill>
                <a:effectLst/>
              </a:rPr>
              <a:t>  «</a:t>
            </a:r>
            <a:r>
              <a:rPr lang="en-GB" sz="2000" b="0" dirty="0" err="1">
                <a:solidFill>
                  <a:schemeClr val="tx1">
                    <a:lumMod val="50000"/>
                  </a:schemeClr>
                </a:solidFill>
                <a:effectLst/>
              </a:rPr>
              <a:t>Управление</a:t>
            </a:r>
            <a:r>
              <a:rPr lang="en-GB" sz="2000" b="0" dirty="0">
                <a:solidFill>
                  <a:schemeClr val="tx1">
                    <a:lumMod val="50000"/>
                  </a:schemeClr>
                </a:solidFill>
                <a:effectLst/>
              </a:rPr>
              <a:t> </a:t>
            </a:r>
            <a:r>
              <a:rPr lang="en-GB" sz="2000" b="0" dirty="0" err="1">
                <a:solidFill>
                  <a:schemeClr val="tx1">
                    <a:lumMod val="50000"/>
                  </a:schemeClr>
                </a:solidFill>
                <a:effectLst/>
              </a:rPr>
              <a:t>подписками</a:t>
            </a:r>
            <a:r>
              <a:rPr lang="en-GB" sz="2000" b="0" dirty="0">
                <a:solidFill>
                  <a:schemeClr val="tx1">
                    <a:lumMod val="50000"/>
                  </a:schemeClr>
                </a:solidFill>
                <a:effectLst/>
              </a:rPr>
              <a:t>»</a:t>
            </a:r>
            <a:r>
              <a:rPr lang="kk-KZ" sz="2000" b="0" dirty="0">
                <a:solidFill>
                  <a:schemeClr val="tx1">
                    <a:lumMod val="50000"/>
                  </a:schemeClr>
                </a:solidFill>
                <a:effectLst/>
              </a:rPr>
              <a:t>.</a:t>
            </a:r>
          </a:p>
          <a:p>
            <a:endParaRPr lang="kk-KZ" sz="2000" b="0" dirty="0">
              <a:solidFill>
                <a:schemeClr val="tx1">
                  <a:lumMod val="50000"/>
                </a:schemeClr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76148E-04FC-60EF-E4AD-52E426C79D14}"/>
              </a:ext>
            </a:extLst>
          </p:cNvPr>
          <p:cNvSpPr txBox="1"/>
          <p:nvPr/>
        </p:nvSpPr>
        <p:spPr>
          <a:xfrm>
            <a:off x="7465041" y="370260"/>
            <a:ext cx="45886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dirty="0">
                <a:solidFill>
                  <a:srgbClr val="355B7A"/>
                </a:solidFill>
              </a:rPr>
              <a:t>Оформление подписки</a:t>
            </a:r>
          </a:p>
          <a:p>
            <a:r>
              <a:rPr lang="en-US" sz="3200" dirty="0">
                <a:solidFill>
                  <a:srgbClr val="355B7A"/>
                </a:solidFill>
              </a:rPr>
              <a:t>Wellness</a:t>
            </a:r>
            <a:endParaRPr lang="ru-RU" sz="3200" dirty="0" err="1">
              <a:solidFill>
                <a:srgbClr val="355B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601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2549C82-6DB9-CD0C-829E-56912F809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B80E98-2C2A-5BBC-58DF-1E8A5B624EB2}"/>
              </a:ext>
            </a:extLst>
          </p:cNvPr>
          <p:cNvSpPr txBox="1"/>
          <p:nvPr/>
        </p:nvSpPr>
        <p:spPr>
          <a:xfrm>
            <a:off x="6658524" y="410737"/>
            <a:ext cx="299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dirty="0">
                <a:solidFill>
                  <a:srgbClr val="355B7A"/>
                </a:solidFill>
              </a:rPr>
              <a:t>Замена вкусов</a:t>
            </a:r>
            <a:endParaRPr lang="ru-RU" sz="3200" dirty="0" err="1">
              <a:solidFill>
                <a:srgbClr val="355B7A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07910C-6437-7B8A-7E25-A21B1242AC49}"/>
              </a:ext>
            </a:extLst>
          </p:cNvPr>
          <p:cNvSpPr txBox="1"/>
          <p:nvPr/>
        </p:nvSpPr>
        <p:spPr>
          <a:xfrm>
            <a:off x="5434968" y="1305341"/>
            <a:ext cx="593502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chemeClr val="tx1">
                    <a:lumMod val="50000"/>
                  </a:schemeClr>
                </a:solidFill>
                <a:effectLst/>
              </a:rPr>
              <a:t>В </a:t>
            </a:r>
            <a:r>
              <a:rPr lang="en-GB" sz="1800" b="0" dirty="0" err="1">
                <a:solidFill>
                  <a:schemeClr val="tx1">
                    <a:lumMod val="50000"/>
                  </a:schemeClr>
                </a:solidFill>
                <a:effectLst/>
              </a:rPr>
              <a:t>рамках</a:t>
            </a:r>
            <a:r>
              <a:rPr lang="en-GB" sz="1800" b="0" dirty="0">
                <a:solidFill>
                  <a:schemeClr val="tx1">
                    <a:lumMod val="50000"/>
                  </a:schemeClr>
                </a:solidFill>
                <a:effectLst/>
              </a:rPr>
              <a:t> </a:t>
            </a:r>
            <a:r>
              <a:rPr lang="en-GB" sz="1800" b="0" dirty="0" err="1">
                <a:solidFill>
                  <a:schemeClr val="tx1">
                    <a:lumMod val="50000"/>
                  </a:schemeClr>
                </a:solidFill>
                <a:effectLst/>
              </a:rPr>
              <a:t>программы</a:t>
            </a:r>
            <a:r>
              <a:rPr lang="en-GB" sz="1800" b="0" dirty="0">
                <a:solidFill>
                  <a:schemeClr val="tx1">
                    <a:lumMod val="50000"/>
                  </a:schemeClr>
                </a:solidFill>
                <a:effectLst/>
              </a:rPr>
              <a:t>, </a:t>
            </a:r>
            <a:r>
              <a:rPr lang="en-GB" sz="1800" b="0" dirty="0" err="1">
                <a:solidFill>
                  <a:schemeClr val="tx1">
                    <a:lumMod val="50000"/>
                  </a:schemeClr>
                </a:solidFill>
                <a:effectLst/>
              </a:rPr>
              <a:t>со</a:t>
            </a:r>
            <a:r>
              <a:rPr lang="en-GB" sz="1800" b="0" dirty="0">
                <a:solidFill>
                  <a:schemeClr val="tx1">
                    <a:lumMod val="50000"/>
                  </a:schemeClr>
                </a:solidFill>
                <a:effectLst/>
              </a:rPr>
              <a:t> </a:t>
            </a:r>
            <a:r>
              <a:rPr lang="en-GB" sz="1800" b="0" dirty="0" err="1">
                <a:solidFill>
                  <a:schemeClr val="tx1">
                    <a:lumMod val="50000"/>
                  </a:schemeClr>
                </a:solidFill>
                <a:effectLst/>
              </a:rPr>
              <a:t>второго</a:t>
            </a:r>
            <a:r>
              <a:rPr lang="en-GB" sz="1800" b="0" dirty="0">
                <a:solidFill>
                  <a:schemeClr val="tx1">
                    <a:lumMod val="50000"/>
                  </a:schemeClr>
                </a:solidFill>
                <a:effectLst/>
              </a:rPr>
              <a:t> </a:t>
            </a:r>
            <a:r>
              <a:rPr lang="en-GB" sz="1800" b="0" dirty="0" err="1">
                <a:solidFill>
                  <a:schemeClr val="tx1">
                    <a:lumMod val="50000"/>
                  </a:schemeClr>
                </a:solidFill>
                <a:effectLst/>
              </a:rPr>
              <a:t>шага</a:t>
            </a:r>
            <a:r>
              <a:rPr lang="en-GB" sz="1800" b="0" dirty="0">
                <a:solidFill>
                  <a:schemeClr val="tx1">
                    <a:lumMod val="50000"/>
                  </a:schemeClr>
                </a:solidFill>
                <a:effectLst/>
              </a:rPr>
              <a:t> </a:t>
            </a:r>
            <a:r>
              <a:rPr lang="en-GB" sz="1800" b="0" dirty="0" err="1">
                <a:solidFill>
                  <a:schemeClr val="tx1">
                    <a:lumMod val="50000"/>
                  </a:schemeClr>
                </a:solidFill>
                <a:effectLst/>
              </a:rPr>
              <a:t>можно</a:t>
            </a:r>
            <a:r>
              <a:rPr lang="en-GB" sz="1800" b="0" dirty="0">
                <a:solidFill>
                  <a:schemeClr val="tx1">
                    <a:lumMod val="50000"/>
                  </a:schemeClr>
                </a:solidFill>
                <a:effectLst/>
              </a:rPr>
              <a:t> </a:t>
            </a:r>
            <a:r>
              <a:rPr lang="en-GB" sz="1800" b="0" dirty="0" err="1">
                <a:solidFill>
                  <a:schemeClr val="tx1">
                    <a:lumMod val="50000"/>
                  </a:schemeClr>
                </a:solidFill>
                <a:effectLst/>
              </a:rPr>
              <a:t>заменить</a:t>
            </a:r>
            <a:r>
              <a:rPr lang="en-GB" sz="1800" b="0" dirty="0">
                <a:solidFill>
                  <a:schemeClr val="tx1">
                    <a:lumMod val="50000"/>
                  </a:schemeClr>
                </a:solidFill>
                <a:effectLst/>
              </a:rPr>
              <a:t> </a:t>
            </a:r>
            <a:r>
              <a:rPr lang="en-GB" sz="1800" b="0" dirty="0" err="1">
                <a:solidFill>
                  <a:schemeClr val="tx1">
                    <a:lumMod val="50000"/>
                  </a:schemeClr>
                </a:solidFill>
                <a:effectLst/>
              </a:rPr>
              <a:t>вкусы</a:t>
            </a:r>
            <a:r>
              <a:rPr lang="en-GB" sz="1800" b="0" dirty="0">
                <a:solidFill>
                  <a:schemeClr val="tx1">
                    <a:lumMod val="50000"/>
                  </a:schemeClr>
                </a:solidFill>
                <a:effectLst/>
              </a:rPr>
              <a:t> </a:t>
            </a:r>
            <a:r>
              <a:rPr lang="en-GB" sz="1800" b="0" dirty="0" err="1">
                <a:solidFill>
                  <a:schemeClr val="tx1">
                    <a:lumMod val="50000"/>
                  </a:schemeClr>
                </a:solidFill>
                <a:effectLst/>
              </a:rPr>
              <a:t>коктейля</a:t>
            </a:r>
            <a:r>
              <a:rPr lang="en-GB" sz="1800" b="0" dirty="0">
                <a:solidFill>
                  <a:schemeClr val="tx1">
                    <a:lumMod val="50000"/>
                  </a:schemeClr>
                </a:solidFill>
                <a:effectLst/>
              </a:rPr>
              <a:t> «</a:t>
            </a:r>
            <a:r>
              <a:rPr lang="en-GB" sz="1800" b="0" dirty="0" err="1">
                <a:solidFill>
                  <a:schemeClr val="tx1">
                    <a:lumMod val="50000"/>
                  </a:schemeClr>
                </a:solidFill>
                <a:effectLst/>
              </a:rPr>
              <a:t>Нэчурал</a:t>
            </a:r>
            <a:r>
              <a:rPr lang="en-GB" sz="1800" b="0" dirty="0">
                <a:solidFill>
                  <a:schemeClr val="tx1">
                    <a:lumMod val="50000"/>
                  </a:schemeClr>
                </a:solidFill>
                <a:effectLst/>
              </a:rPr>
              <a:t> </a:t>
            </a:r>
            <a:r>
              <a:rPr lang="en-GB" sz="1800" b="0" dirty="0" err="1">
                <a:solidFill>
                  <a:schemeClr val="tx1">
                    <a:lumMod val="50000"/>
                  </a:schemeClr>
                </a:solidFill>
                <a:effectLst/>
              </a:rPr>
              <a:t>Баланс</a:t>
            </a:r>
            <a:r>
              <a:rPr lang="en-GB" sz="1800" b="0" dirty="0">
                <a:solidFill>
                  <a:schemeClr val="tx1">
                    <a:lumMod val="50000"/>
                  </a:schemeClr>
                </a:solidFill>
                <a:effectLst/>
              </a:rPr>
              <a:t>»: «</a:t>
            </a:r>
            <a:r>
              <a:rPr lang="en-GB" sz="1800" b="0" dirty="0" err="1">
                <a:solidFill>
                  <a:schemeClr val="tx1">
                    <a:lumMod val="50000"/>
                  </a:schemeClr>
                </a:solidFill>
                <a:effectLst/>
              </a:rPr>
              <a:t>Ваниль</a:t>
            </a:r>
            <a:r>
              <a:rPr lang="en-GB" sz="1800" b="0" dirty="0">
                <a:solidFill>
                  <a:schemeClr val="tx1">
                    <a:lumMod val="50000"/>
                  </a:schemeClr>
                </a:solidFill>
                <a:effectLst/>
              </a:rPr>
              <a:t>» </a:t>
            </a:r>
            <a:r>
              <a:rPr lang="en-GB" sz="1800" b="0" dirty="0" err="1">
                <a:solidFill>
                  <a:schemeClr val="tx1">
                    <a:lumMod val="50000"/>
                  </a:schemeClr>
                </a:solidFill>
                <a:effectLst/>
              </a:rPr>
              <a:t>на</a:t>
            </a:r>
            <a:r>
              <a:rPr lang="en-GB" sz="1800" b="0" dirty="0">
                <a:solidFill>
                  <a:schemeClr val="tx1">
                    <a:lumMod val="50000"/>
                  </a:schemeClr>
                </a:solidFill>
                <a:effectLst/>
              </a:rPr>
              <a:t> «</a:t>
            </a:r>
            <a:r>
              <a:rPr lang="en-GB" sz="1800" b="0" dirty="0" err="1">
                <a:solidFill>
                  <a:schemeClr val="tx1">
                    <a:lumMod val="50000"/>
                  </a:schemeClr>
                </a:solidFill>
                <a:effectLst/>
              </a:rPr>
              <a:t>Клубнику</a:t>
            </a:r>
            <a:r>
              <a:rPr lang="en-GB" sz="1800" b="0" dirty="0">
                <a:solidFill>
                  <a:schemeClr val="tx1">
                    <a:lumMod val="50000"/>
                  </a:schemeClr>
                </a:solidFill>
                <a:effectLst/>
              </a:rPr>
              <a:t>» </a:t>
            </a:r>
            <a:r>
              <a:rPr lang="kk-KZ" sz="1800" b="0" dirty="0">
                <a:solidFill>
                  <a:schemeClr val="tx1">
                    <a:lumMod val="50000"/>
                  </a:schemeClr>
                </a:solidFill>
                <a:effectLst/>
              </a:rPr>
              <a:t>на</a:t>
            </a:r>
            <a:r>
              <a:rPr lang="en-GB" sz="1800" b="0" dirty="0">
                <a:solidFill>
                  <a:schemeClr val="tx1">
                    <a:lumMod val="50000"/>
                  </a:schemeClr>
                </a:solidFill>
                <a:effectLst/>
              </a:rPr>
              <a:t> «</a:t>
            </a:r>
            <a:r>
              <a:rPr lang="en-GB" sz="1800" b="0" dirty="0" err="1">
                <a:solidFill>
                  <a:schemeClr val="tx1">
                    <a:lumMod val="50000"/>
                  </a:schemeClr>
                </a:solidFill>
                <a:effectLst/>
              </a:rPr>
              <a:t>Шоколад</a:t>
            </a:r>
            <a:r>
              <a:rPr lang="en-GB" sz="1800" b="0" dirty="0">
                <a:solidFill>
                  <a:schemeClr val="tx1">
                    <a:lumMod val="50000"/>
                  </a:schemeClr>
                </a:solidFill>
                <a:effectLst/>
              </a:rPr>
              <a:t>»</a:t>
            </a:r>
            <a:r>
              <a:rPr lang="kk-KZ" sz="1800" b="0" dirty="0">
                <a:solidFill>
                  <a:schemeClr val="tx1">
                    <a:lumMod val="50000"/>
                  </a:schemeClr>
                </a:solidFill>
                <a:effectLst/>
              </a:rPr>
              <a:t> на Протеиновый комплекс или супы и наоборот</a:t>
            </a:r>
            <a:r>
              <a:rPr lang="kk-KZ" dirty="0">
                <a:solidFill>
                  <a:schemeClr val="tx1">
                    <a:lumMod val="50000"/>
                  </a:schemeClr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k-KZ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dirty="0" err="1">
                <a:solidFill>
                  <a:schemeClr val="tx1">
                    <a:lumMod val="50000"/>
                  </a:schemeClr>
                </a:solidFill>
                <a:effectLst/>
              </a:rPr>
              <a:t>То</a:t>
            </a:r>
            <a:r>
              <a:rPr lang="en-GB" sz="1800" b="0" dirty="0">
                <a:solidFill>
                  <a:schemeClr val="tx1">
                    <a:lumMod val="50000"/>
                  </a:schemeClr>
                </a:solidFill>
                <a:effectLst/>
              </a:rPr>
              <a:t> </a:t>
            </a:r>
            <a:r>
              <a:rPr lang="en-GB" sz="1800" b="0" dirty="0" err="1">
                <a:solidFill>
                  <a:schemeClr val="tx1">
                    <a:lumMod val="50000"/>
                  </a:schemeClr>
                </a:solidFill>
                <a:effectLst/>
              </a:rPr>
              <a:t>же</a:t>
            </a:r>
            <a:r>
              <a:rPr lang="en-GB" sz="1800" b="0" dirty="0">
                <a:solidFill>
                  <a:schemeClr val="tx1">
                    <a:lumMod val="50000"/>
                  </a:schemeClr>
                </a:solidFill>
                <a:effectLst/>
              </a:rPr>
              <a:t> </a:t>
            </a:r>
            <a:r>
              <a:rPr lang="en-GB" sz="1800" b="0" dirty="0" err="1">
                <a:solidFill>
                  <a:schemeClr val="tx1">
                    <a:lumMod val="50000"/>
                  </a:schemeClr>
                </a:solidFill>
                <a:effectLst/>
              </a:rPr>
              <a:t>касается</a:t>
            </a:r>
            <a:r>
              <a:rPr lang="en-GB" sz="1800" b="0" dirty="0">
                <a:solidFill>
                  <a:schemeClr val="tx1">
                    <a:lumMod val="50000"/>
                  </a:schemeClr>
                </a:solidFill>
                <a:effectLst/>
              </a:rPr>
              <a:t> </a:t>
            </a:r>
            <a:r>
              <a:rPr lang="en-GB" sz="1800" b="0" dirty="0" err="1">
                <a:solidFill>
                  <a:schemeClr val="tx1">
                    <a:lumMod val="50000"/>
                  </a:schemeClr>
                </a:solidFill>
                <a:effectLst/>
              </a:rPr>
              <a:t>замены</a:t>
            </a:r>
            <a:r>
              <a:rPr lang="en-GB" sz="1800" b="0" dirty="0">
                <a:solidFill>
                  <a:schemeClr val="tx1">
                    <a:lumMod val="50000"/>
                  </a:schemeClr>
                </a:solidFill>
                <a:effectLst/>
              </a:rPr>
              <a:t> </a:t>
            </a:r>
            <a:r>
              <a:rPr lang="en-GB" sz="1800" b="0" dirty="0" err="1">
                <a:solidFill>
                  <a:schemeClr val="tx1">
                    <a:lumMod val="50000"/>
                  </a:schemeClr>
                </a:solidFill>
                <a:effectLst/>
              </a:rPr>
              <a:t>вкусов</a:t>
            </a:r>
            <a:r>
              <a:rPr lang="en-GB" sz="1800" b="0" dirty="0">
                <a:solidFill>
                  <a:schemeClr val="tx1">
                    <a:lumMod val="50000"/>
                  </a:schemeClr>
                </a:solidFill>
                <a:effectLst/>
              </a:rPr>
              <a:t> </a:t>
            </a:r>
            <a:r>
              <a:rPr lang="en-GB" sz="1800" b="0" dirty="0" err="1">
                <a:solidFill>
                  <a:schemeClr val="tx1">
                    <a:lumMod val="50000"/>
                  </a:schemeClr>
                </a:solidFill>
                <a:effectLst/>
              </a:rPr>
              <a:t>супа</a:t>
            </a:r>
            <a:r>
              <a:rPr lang="en-GB" sz="1800" b="0" dirty="0">
                <a:solidFill>
                  <a:schemeClr val="tx1">
                    <a:lumMod val="50000"/>
                  </a:schemeClr>
                </a:solidFill>
                <a:effectLst/>
              </a:rPr>
              <a:t> «</a:t>
            </a:r>
            <a:r>
              <a:rPr lang="en-GB" sz="1800" b="0" dirty="0" err="1">
                <a:solidFill>
                  <a:schemeClr val="tx1">
                    <a:lumMod val="50000"/>
                  </a:schemeClr>
                </a:solidFill>
                <a:effectLst/>
              </a:rPr>
              <a:t>Нэчурал</a:t>
            </a:r>
            <a:r>
              <a:rPr lang="en-GB" sz="1800" b="0" dirty="0">
                <a:solidFill>
                  <a:schemeClr val="tx1">
                    <a:lumMod val="50000"/>
                  </a:schemeClr>
                </a:solidFill>
                <a:effectLst/>
              </a:rPr>
              <a:t> </a:t>
            </a:r>
            <a:r>
              <a:rPr lang="en-GB" sz="1800" b="0" dirty="0" err="1">
                <a:solidFill>
                  <a:schemeClr val="tx1">
                    <a:lumMod val="50000"/>
                  </a:schemeClr>
                </a:solidFill>
                <a:effectLst/>
              </a:rPr>
              <a:t>Баланс</a:t>
            </a:r>
            <a:r>
              <a:rPr lang="en-GB" sz="1800" b="0" dirty="0">
                <a:solidFill>
                  <a:schemeClr val="tx1">
                    <a:lumMod val="50000"/>
                  </a:schemeClr>
                </a:solidFill>
                <a:effectLst/>
              </a:rPr>
              <a:t>»: «</a:t>
            </a:r>
            <a:r>
              <a:rPr lang="en-GB" sz="1800" b="0" dirty="0" err="1">
                <a:solidFill>
                  <a:schemeClr val="tx1">
                    <a:lumMod val="50000"/>
                  </a:schemeClr>
                </a:solidFill>
                <a:effectLst/>
              </a:rPr>
              <a:t>Спаржу</a:t>
            </a:r>
            <a:r>
              <a:rPr lang="en-GB" sz="1800" b="0" dirty="0">
                <a:solidFill>
                  <a:schemeClr val="tx1">
                    <a:lumMod val="50000"/>
                  </a:schemeClr>
                </a:solidFill>
                <a:effectLst/>
              </a:rPr>
              <a:t>» </a:t>
            </a:r>
            <a:r>
              <a:rPr lang="en-GB" sz="1800" b="0" dirty="0" err="1">
                <a:solidFill>
                  <a:schemeClr val="tx1">
                    <a:lumMod val="50000"/>
                  </a:schemeClr>
                </a:solidFill>
                <a:effectLst/>
              </a:rPr>
              <a:t>на</a:t>
            </a:r>
            <a:r>
              <a:rPr lang="en-GB" sz="1800" b="0" dirty="0">
                <a:solidFill>
                  <a:schemeClr val="tx1">
                    <a:lumMod val="50000"/>
                  </a:schemeClr>
                </a:solidFill>
                <a:effectLst/>
              </a:rPr>
              <a:t> «</a:t>
            </a:r>
            <a:r>
              <a:rPr lang="en-GB" sz="1800" b="0" dirty="0" err="1">
                <a:solidFill>
                  <a:schemeClr val="tx1">
                    <a:lumMod val="50000"/>
                  </a:schemeClr>
                </a:solidFill>
                <a:effectLst/>
              </a:rPr>
              <a:t>Томат</a:t>
            </a:r>
            <a:r>
              <a:rPr lang="en-GB" sz="1800" b="0" dirty="0">
                <a:solidFill>
                  <a:schemeClr val="tx1">
                    <a:lumMod val="50000"/>
                  </a:schemeClr>
                </a:solidFill>
                <a:effectLst/>
              </a:rPr>
              <a:t> и </a:t>
            </a:r>
            <a:r>
              <a:rPr lang="en-GB" sz="1800" b="0" dirty="0" err="1">
                <a:solidFill>
                  <a:schemeClr val="tx1">
                    <a:lumMod val="50000"/>
                  </a:schemeClr>
                </a:solidFill>
                <a:effectLst/>
              </a:rPr>
              <a:t>Базилик</a:t>
            </a:r>
            <a:r>
              <a:rPr lang="en-GB" sz="1800" b="0" dirty="0">
                <a:solidFill>
                  <a:schemeClr val="tx1">
                    <a:lumMod val="50000"/>
                  </a:schemeClr>
                </a:solidFill>
                <a:effectLst/>
              </a:rPr>
              <a:t>» </a:t>
            </a:r>
            <a:r>
              <a:rPr lang="kk-KZ" sz="1800" b="0" dirty="0">
                <a:solidFill>
                  <a:schemeClr val="tx1">
                    <a:lumMod val="50000"/>
                  </a:schemeClr>
                </a:solidFill>
                <a:effectLst/>
              </a:rPr>
              <a:t>на Протеиновый комплекс на коктейли и</a:t>
            </a:r>
            <a:r>
              <a:rPr lang="en-GB" sz="1800" b="0" dirty="0">
                <a:solidFill>
                  <a:schemeClr val="tx1">
                    <a:lumMod val="50000"/>
                  </a:schemeClr>
                </a:solidFill>
                <a:effectLst/>
              </a:rPr>
              <a:t> </a:t>
            </a:r>
            <a:r>
              <a:rPr lang="en-GB" sz="1800" b="0" dirty="0" err="1">
                <a:solidFill>
                  <a:schemeClr val="tx1">
                    <a:lumMod val="50000"/>
                  </a:schemeClr>
                </a:solidFill>
                <a:effectLst/>
              </a:rPr>
              <a:t>наоборот</a:t>
            </a:r>
            <a:r>
              <a:rPr lang="kk-KZ" dirty="0">
                <a:solidFill>
                  <a:schemeClr val="tx1">
                    <a:lumMod val="50000"/>
                  </a:schemeClr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k-KZ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dirty="0" err="1">
                <a:solidFill>
                  <a:schemeClr val="tx1">
                    <a:lumMod val="50000"/>
                  </a:schemeClr>
                </a:solidFill>
                <a:effectLst/>
              </a:rPr>
              <a:t>Возможна</a:t>
            </a:r>
            <a:r>
              <a:rPr lang="en-GB" sz="1800" b="0" dirty="0">
                <a:solidFill>
                  <a:schemeClr val="tx1">
                    <a:lumMod val="50000"/>
                  </a:schemeClr>
                </a:solidFill>
                <a:effectLst/>
              </a:rPr>
              <a:t> </a:t>
            </a:r>
            <a:r>
              <a:rPr lang="en-GB" sz="1800" b="0" dirty="0" err="1">
                <a:solidFill>
                  <a:schemeClr val="tx1">
                    <a:lumMod val="50000"/>
                  </a:schemeClr>
                </a:solidFill>
                <a:effectLst/>
              </a:rPr>
              <a:t>замена</a:t>
            </a:r>
            <a:r>
              <a:rPr lang="kk-KZ" sz="1800" b="0" dirty="0">
                <a:solidFill>
                  <a:schemeClr val="tx1">
                    <a:lumMod val="50000"/>
                  </a:schemeClr>
                </a:solidFill>
                <a:effectLst/>
              </a:rPr>
              <a:t> </a:t>
            </a:r>
            <a:r>
              <a:rPr lang="kk-KZ" dirty="0">
                <a:solidFill>
                  <a:schemeClr val="tx1">
                    <a:lumMod val="50000"/>
                  </a:schemeClr>
                </a:solidFill>
              </a:rPr>
              <a:t>Вэлнес Пэка для женщин на мужской и наоборот;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k-KZ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dirty="0">
                <a:solidFill>
                  <a:schemeClr val="tx1">
                    <a:lumMod val="50000"/>
                  </a:schemeClr>
                </a:solidFill>
              </a:rPr>
              <a:t>Возможна замена питательного коктейля для замены веса шоколад на ваниль и наоборот;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0" dirty="0">
              <a:solidFill>
                <a:schemeClr val="tx1">
                  <a:lumMod val="50000"/>
                </a:schemeClr>
              </a:solidFill>
              <a:effectLst/>
            </a:endParaRPr>
          </a:p>
        </p:txBody>
      </p:sp>
      <p:pic>
        <p:nvPicPr>
          <p:cNvPr id="10" name="Picture 11" descr="Text&#10;&#10;Description automatically generated">
            <a:extLst>
              <a:ext uri="{FF2B5EF4-FFF2-40B4-BE49-F238E27FC236}">
                <a16:creationId xmlns:a16="http://schemas.microsoft.com/office/drawing/2014/main" id="{523124E4-21A5-E873-F8C6-BBB1D7BE43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59" b="11032"/>
          <a:stretch/>
        </p:blipFill>
        <p:spPr>
          <a:xfrm>
            <a:off x="174808" y="1285118"/>
            <a:ext cx="5441583" cy="390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83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6D2C25D-14F3-D144-0434-ABDF9F9B4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EB7BF0F-B4EE-648B-5A57-A5930032C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062976"/>
            <a:ext cx="8287774" cy="41616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61B8A8-3BFF-3063-0E97-11D5AF1B828E}"/>
              </a:ext>
            </a:extLst>
          </p:cNvPr>
          <p:cNvSpPr txBox="1"/>
          <p:nvPr/>
        </p:nvSpPr>
        <p:spPr>
          <a:xfrm>
            <a:off x="6658524" y="410737"/>
            <a:ext cx="299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dirty="0">
                <a:solidFill>
                  <a:srgbClr val="355B7A"/>
                </a:solidFill>
              </a:rPr>
              <a:t>Замена вкусов</a:t>
            </a:r>
            <a:endParaRPr lang="ru-RU" sz="3200" dirty="0" err="1">
              <a:solidFill>
                <a:srgbClr val="355B7A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7896AD-6D6A-FAF4-F41F-08C9D29F8391}"/>
              </a:ext>
            </a:extLst>
          </p:cNvPr>
          <p:cNvSpPr txBox="1"/>
          <p:nvPr/>
        </p:nvSpPr>
        <p:spPr>
          <a:xfrm>
            <a:off x="8530683" y="1282390"/>
            <a:ext cx="352378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>
                <a:solidFill>
                  <a:schemeClr val="tx1">
                    <a:lumMod val="50000"/>
                  </a:schemeClr>
                </a:solidFill>
              </a:rPr>
              <a:t>Как мы видим с данного рисунка, первые шаги подписки отображаются серым цветом, внеси корректировки невозможно. </a:t>
            </a:r>
          </a:p>
          <a:p>
            <a:r>
              <a:rPr lang="kk-KZ" sz="2000" dirty="0">
                <a:solidFill>
                  <a:schemeClr val="tx1">
                    <a:lumMod val="50000"/>
                  </a:schemeClr>
                </a:solidFill>
              </a:rPr>
              <a:t>Вы можете удалить данную программу пока не получили 1 шаг и оформить подписку Лайф+ контроль веса, здоровье и молодость (шоколадный вкус). 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Так проходя одну подписку можно попробовать несколько продуктов.</a:t>
            </a:r>
          </a:p>
        </p:txBody>
      </p:sp>
    </p:spTree>
    <p:extLst>
      <p:ext uri="{BB962C8B-B14F-4D97-AF65-F5344CB8AC3E}">
        <p14:creationId xmlns:p14="http://schemas.microsoft.com/office/powerpoint/2010/main" val="2483124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DA47508-6B4D-ADAB-5FDE-460429BC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14D9D5-6DEE-4A11-BB8A-390D347335D2}"/>
              </a:ext>
            </a:extLst>
          </p:cNvPr>
          <p:cNvSpPr txBox="1"/>
          <p:nvPr/>
        </p:nvSpPr>
        <p:spPr>
          <a:xfrm>
            <a:off x="6658524" y="410737"/>
            <a:ext cx="299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dirty="0">
                <a:solidFill>
                  <a:srgbClr val="355B7A"/>
                </a:solidFill>
              </a:rPr>
              <a:t>Замена вкусов</a:t>
            </a:r>
            <a:endParaRPr lang="ru-RU" sz="3200" dirty="0" err="1">
              <a:solidFill>
                <a:srgbClr val="355B7A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F0FC4AE-2AE5-2B10-779F-3100B7B7D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1238"/>
            <a:ext cx="7660910" cy="50580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9AD912A-7688-BFCA-6AE8-058F10B3BAE8}"/>
              </a:ext>
            </a:extLst>
          </p:cNvPr>
          <p:cNvSpPr txBox="1"/>
          <p:nvPr/>
        </p:nvSpPr>
        <p:spPr>
          <a:xfrm>
            <a:off x="7817004" y="1516566"/>
            <a:ext cx="403674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>
                <a:solidFill>
                  <a:schemeClr val="tx1">
                    <a:lumMod val="50000"/>
                  </a:schemeClr>
                </a:solidFill>
              </a:rPr>
              <a:t>В случае если на 2 шаге подписки вы хотите поменять вкус с «ванильного коктейля для контроля веса» на шоколадный вкус, то необходимо кликнуть на символ карадаша 🖊, кликнуть на 2-ой шаг подписки, снизу отобразится предлагаемый продукт замены, кликнуть на «шоколадный вкус» и сохранить. Также можно поменять вкус на 3 шага подписки.</a:t>
            </a:r>
            <a:endParaRPr lang="ru-RU" sz="2000" dirty="0" err="1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808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CFE0634-83A8-F424-7298-090D8210A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0114974-99E5-712D-2CC8-5286CF879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3249"/>
            <a:ext cx="7966459" cy="53366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82996DF-268B-CA1C-8DBD-270D51EAB0F2}"/>
              </a:ext>
            </a:extLst>
          </p:cNvPr>
          <p:cNvSpPr txBox="1"/>
          <p:nvPr/>
        </p:nvSpPr>
        <p:spPr>
          <a:xfrm>
            <a:off x="6658524" y="410737"/>
            <a:ext cx="299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dirty="0">
                <a:solidFill>
                  <a:srgbClr val="355B7A"/>
                </a:solidFill>
              </a:rPr>
              <a:t>Замена вкусов</a:t>
            </a:r>
            <a:endParaRPr lang="ru-RU" sz="3200" dirty="0" err="1">
              <a:solidFill>
                <a:srgbClr val="355B7A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1E4C0C-8D6B-1FBF-597F-130FA64B1AF1}"/>
              </a:ext>
            </a:extLst>
          </p:cNvPr>
          <p:cNvSpPr txBox="1"/>
          <p:nvPr/>
        </p:nvSpPr>
        <p:spPr>
          <a:xfrm>
            <a:off x="8156594" y="1916616"/>
            <a:ext cx="33793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>
                <a:solidFill>
                  <a:schemeClr val="tx1">
                    <a:lumMod val="50000"/>
                  </a:schemeClr>
                </a:solidFill>
              </a:rPr>
              <a:t>Как мы видим, на 2ом шаге подписки мы поменяли коктейль с ванильного вкуса на шоколадный и в С09 ты выкупишь 2 коктейля шоколадного вкуса.</a:t>
            </a:r>
            <a:endParaRPr lang="ru-RU" sz="2000" dirty="0" err="1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931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48E9BFB-DA85-D508-9BA5-10F81E55B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2E85953-B940-F2E7-71B9-8FCD03FC0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550020"/>
            <a:ext cx="8279796" cy="43226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78F636-5086-460F-9CDD-48D03AE676D8}"/>
              </a:ext>
            </a:extLst>
          </p:cNvPr>
          <p:cNvSpPr txBox="1"/>
          <p:nvPr/>
        </p:nvSpPr>
        <p:spPr>
          <a:xfrm>
            <a:off x="6658524" y="410737"/>
            <a:ext cx="299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dirty="0">
                <a:solidFill>
                  <a:srgbClr val="355B7A"/>
                </a:solidFill>
              </a:rPr>
              <a:t>Замена вкусов</a:t>
            </a:r>
            <a:endParaRPr lang="ru-RU" sz="3200" dirty="0" err="1">
              <a:solidFill>
                <a:srgbClr val="355B7A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F5554C-B48B-47DE-772C-EAE04D7FE949}"/>
              </a:ext>
            </a:extLst>
          </p:cNvPr>
          <p:cNvSpPr txBox="1"/>
          <p:nvPr/>
        </p:nvSpPr>
        <p:spPr>
          <a:xfrm>
            <a:off x="8418304" y="1895708"/>
            <a:ext cx="37714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>
                <a:solidFill>
                  <a:schemeClr val="tx1">
                    <a:lumMod val="50000"/>
                  </a:schemeClr>
                </a:solidFill>
              </a:rPr>
              <a:t>На примере другого продукта.</a:t>
            </a:r>
          </a:p>
          <a:p>
            <a:r>
              <a:rPr lang="kk-KZ" sz="2000" dirty="0">
                <a:solidFill>
                  <a:schemeClr val="tx1">
                    <a:lumMod val="50000"/>
                  </a:schemeClr>
                </a:solidFill>
              </a:rPr>
              <a:t>Для продукта: 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Сухая смесь для коктейля «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</a:rPr>
              <a:t>Нэчурал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 Баланс - Шоколад» предлагаются 5 продуктов на замену со 2 шага подписки.</a:t>
            </a: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2208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1">
            <a:extLst>
              <a:ext uri="{FF2B5EF4-FFF2-40B4-BE49-F238E27FC236}">
                <a16:creationId xmlns:a16="http://schemas.microsoft.com/office/drawing/2014/main" id="{A5FFBE8F-76AF-7EF7-F30C-453AD8EA77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9231440"/>
              </p:ext>
            </p:extLst>
          </p:nvPr>
        </p:nvGraphicFramePr>
        <p:xfrm>
          <a:off x="4730474" y="1218098"/>
          <a:ext cx="6670721" cy="4105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Номер слайда 2" hidden="1">
            <a:extLst>
              <a:ext uri="{FF2B5EF4-FFF2-40B4-BE49-F238E27FC236}">
                <a16:creationId xmlns:a16="http://schemas.microsoft.com/office/drawing/2014/main" id="{06951433-BB12-3B77-81B1-39FB292A0B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69994" y="6457000"/>
            <a:ext cx="271144" cy="175262"/>
          </a:xfrm>
        </p:spPr>
        <p:txBody>
          <a:bodyPr/>
          <a:lstStyle/>
          <a:p>
            <a:pPr>
              <a:spcAft>
                <a:spcPts val="600"/>
              </a:spcAft>
            </a:pPr>
            <a:fld id="{3F2B5CF4-79E2-4BCE-8F81-53ED60D4893F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1552E2-7C1F-460E-C3A7-2F89DFCD1770}"/>
              </a:ext>
            </a:extLst>
          </p:cNvPr>
          <p:cNvSpPr txBox="1"/>
          <p:nvPr/>
        </p:nvSpPr>
        <p:spPr>
          <a:xfrm>
            <a:off x="6658524" y="410737"/>
            <a:ext cx="45886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>
                <a:solidFill>
                  <a:srgbClr val="355B7A"/>
                </a:solidFill>
              </a:rPr>
              <a:t>Оформление подписки</a:t>
            </a:r>
            <a:endParaRPr lang="ru-RU" sz="3200" dirty="0" err="1">
              <a:solidFill>
                <a:srgbClr val="355B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064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0D20E8D-D172-B909-EE25-D673FFB17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931C3B-767B-C373-E741-C995F92E7B63}"/>
              </a:ext>
            </a:extLst>
          </p:cNvPr>
          <p:cNvSpPr txBox="1"/>
          <p:nvPr/>
        </p:nvSpPr>
        <p:spPr>
          <a:xfrm>
            <a:off x="6658524" y="410737"/>
            <a:ext cx="38897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dirty="0">
                <a:solidFill>
                  <a:srgbClr val="355B7A"/>
                </a:solidFill>
              </a:rPr>
              <a:t>Удаление подписки</a:t>
            </a:r>
            <a:endParaRPr lang="ru-RU" sz="3200" dirty="0" err="1">
              <a:solidFill>
                <a:srgbClr val="355B7A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A9E6E99-9575-DB64-AA8C-52F1213C5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2662"/>
            <a:ext cx="8076177" cy="45926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90DCABB-28E9-F415-741D-AF5E09A0B244}"/>
              </a:ext>
            </a:extLst>
          </p:cNvPr>
          <p:cNvSpPr txBox="1"/>
          <p:nvPr/>
        </p:nvSpPr>
        <p:spPr>
          <a:xfrm>
            <a:off x="8224273" y="1946701"/>
            <a:ext cx="36406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>
                <a:solidFill>
                  <a:schemeClr val="tx1">
                    <a:lumMod val="50000"/>
                  </a:schemeClr>
                </a:solidFill>
              </a:rPr>
              <a:t>Если ты хочешь удалить любую подписку пройди в личном кабинете в раздел заказы →управление подписками, выбери определенную подписку, кликни на символ карандаша 🖊, выбери «отмена» и подтверди удаление подписки.</a:t>
            </a:r>
            <a:endParaRPr lang="ru-RU" sz="2000" dirty="0" err="1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636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62DA103-FD57-D16F-6D18-FE94B4C36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9EEE0C-4B94-2029-513E-B9EED838D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2340"/>
            <a:ext cx="8289434" cy="39733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D4B15F-78EC-5945-6C18-BCA6277799EC}"/>
              </a:ext>
            </a:extLst>
          </p:cNvPr>
          <p:cNvSpPr txBox="1"/>
          <p:nvPr/>
        </p:nvSpPr>
        <p:spPr>
          <a:xfrm>
            <a:off x="8402740" y="1914435"/>
            <a:ext cx="333949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0" i="0" dirty="0">
                <a:solidFill>
                  <a:srgbClr val="333333"/>
                </a:solidFill>
                <a:effectLst/>
              </a:rPr>
              <a:t>ты заказал продукты из серии Wellness через корзину заказа, не оформив на них подписку, данные продукты не будут рассматриваться как продукты по программе подписки.</a:t>
            </a:r>
            <a:endParaRPr lang="ru-RU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8F64A5-7115-EDA7-21B0-05DB97960CEF}"/>
              </a:ext>
            </a:extLst>
          </p:cNvPr>
          <p:cNvSpPr txBox="1"/>
          <p:nvPr/>
        </p:nvSpPr>
        <p:spPr>
          <a:xfrm>
            <a:off x="8831250" y="1149952"/>
            <a:ext cx="12412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dirty="0">
                <a:solidFill>
                  <a:srgbClr val="355B7A"/>
                </a:solidFill>
              </a:rPr>
              <a:t>Если </a:t>
            </a:r>
            <a:endParaRPr lang="ru-RU" sz="3200" dirty="0" err="1">
              <a:solidFill>
                <a:srgbClr val="355B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076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6F08A7D-BC79-BB33-1B58-C924B92A4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E013A2-E145-F02D-B9ED-4C2FAA9C8170}"/>
              </a:ext>
            </a:extLst>
          </p:cNvPr>
          <p:cNvSpPr txBox="1"/>
          <p:nvPr/>
        </p:nvSpPr>
        <p:spPr>
          <a:xfrm>
            <a:off x="7992944" y="1492955"/>
            <a:ext cx="38850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>
                <a:solidFill>
                  <a:schemeClr val="tx1">
                    <a:lumMod val="50000"/>
                  </a:schemeClr>
                </a:solidFill>
              </a:rPr>
              <a:t>Если у тебя есть вопросы:</a:t>
            </a:r>
          </a:p>
          <a:p>
            <a:pPr marL="457200" indent="-457200">
              <a:buAutoNum type="arabicPeriod"/>
            </a:pPr>
            <a:r>
              <a:rPr lang="kk-KZ" sz="2000" dirty="0">
                <a:solidFill>
                  <a:schemeClr val="tx1">
                    <a:lumMod val="50000"/>
                  </a:schemeClr>
                </a:solidFill>
              </a:rPr>
              <a:t>Оформи официальный запрос на электронную почту Компании по адресу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info@oriflame.kz</a:t>
            </a:r>
            <a:r>
              <a:rPr lang="kk-KZ" sz="2000" dirty="0">
                <a:solidFill>
                  <a:schemeClr val="tx1">
                    <a:lumMod val="50000"/>
                  </a:schemeClr>
                </a:solidFill>
              </a:rPr>
              <a:t>. </a:t>
            </a:r>
          </a:p>
          <a:p>
            <a:pPr marL="457200" indent="-457200">
              <a:buAutoNum type="arabicPeriod"/>
            </a:pPr>
            <a:endParaRPr lang="kk-KZ" sz="2000" dirty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kk-KZ" sz="2000" dirty="0">
                <a:solidFill>
                  <a:schemeClr val="tx1">
                    <a:lumMod val="50000"/>
                  </a:schemeClr>
                </a:solidFill>
              </a:rPr>
              <a:t>Напиши нам в Чате. Значок 💬 чата находится в твоем личном кабинете, на гланой странице, в нижнем правом углу.</a:t>
            </a:r>
          </a:p>
          <a:p>
            <a:pPr marL="457200" indent="-457200">
              <a:buAutoNum type="arabicPeriod"/>
            </a:pPr>
            <a:endParaRPr lang="kk-KZ" sz="2000" dirty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kk-KZ" sz="2000" dirty="0">
                <a:solidFill>
                  <a:schemeClr val="tx1">
                    <a:lumMod val="50000"/>
                  </a:schemeClr>
                </a:solidFill>
              </a:rPr>
              <a:t>Позвони на контакт-центр по номеру 8 800 080 0007</a:t>
            </a:r>
          </a:p>
          <a:p>
            <a:endParaRPr lang="ru-RU" sz="2000" dirty="0" err="1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A345590-48C5-58B1-0D62-5C0C57BA9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51" y="995512"/>
            <a:ext cx="7526393" cy="50961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331F7F5-1BB1-8386-975D-32B317D08324}"/>
              </a:ext>
            </a:extLst>
          </p:cNvPr>
          <p:cNvSpPr txBox="1"/>
          <p:nvPr/>
        </p:nvSpPr>
        <p:spPr>
          <a:xfrm>
            <a:off x="6658524" y="410737"/>
            <a:ext cx="5219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dirty="0">
                <a:solidFill>
                  <a:srgbClr val="355B7A"/>
                </a:solidFill>
              </a:rPr>
              <a:t>У тебя остались вопросы?</a:t>
            </a:r>
            <a:endParaRPr lang="ru-RU" sz="3200" dirty="0" err="1">
              <a:solidFill>
                <a:srgbClr val="355B7A"/>
              </a:solidFill>
            </a:endParaRPr>
          </a:p>
        </p:txBody>
      </p:sp>
      <p:sp>
        <p:nvSpPr>
          <p:cNvPr id="3" name="Стрелка: вниз 2">
            <a:extLst>
              <a:ext uri="{FF2B5EF4-FFF2-40B4-BE49-F238E27FC236}">
                <a16:creationId xmlns:a16="http://schemas.microsoft.com/office/drawing/2014/main" id="{15811A6D-8CD6-10DA-1328-019BD1C887AF}"/>
              </a:ext>
            </a:extLst>
          </p:cNvPr>
          <p:cNvSpPr/>
          <p:nvPr/>
        </p:nvSpPr>
        <p:spPr>
          <a:xfrm>
            <a:off x="6934110" y="4092772"/>
            <a:ext cx="631358" cy="1237785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/>
          </a:p>
        </p:txBody>
      </p:sp>
    </p:spTree>
    <p:extLst>
      <p:ext uri="{BB962C8B-B14F-4D97-AF65-F5344CB8AC3E}">
        <p14:creationId xmlns:p14="http://schemas.microsoft.com/office/powerpoint/2010/main" val="1838768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344B87A-E748-688C-F7EE-BA53C07C9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9994" y="6457000"/>
            <a:ext cx="271144" cy="1752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F2B5CF4-79E2-4BCE-8F81-53ED60D4893F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72CC75-9C07-3807-5FA2-EEF93512D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5570"/>
            <a:ext cx="11485756" cy="50791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720552-0A63-E046-3E7D-74EB61CD4D52}"/>
              </a:ext>
            </a:extLst>
          </p:cNvPr>
          <p:cNvSpPr txBox="1"/>
          <p:nvPr/>
        </p:nvSpPr>
        <p:spPr>
          <a:xfrm>
            <a:off x="7465041" y="370260"/>
            <a:ext cx="45886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dirty="0">
                <a:solidFill>
                  <a:srgbClr val="355B7A"/>
                </a:solidFill>
              </a:rPr>
              <a:t>Оформление подписки</a:t>
            </a:r>
          </a:p>
          <a:p>
            <a:r>
              <a:rPr lang="en-US" sz="3200" dirty="0">
                <a:solidFill>
                  <a:srgbClr val="355B7A"/>
                </a:solidFill>
              </a:rPr>
              <a:t>Wellness</a:t>
            </a:r>
            <a:endParaRPr lang="ru-RU" sz="3200" dirty="0" err="1">
              <a:solidFill>
                <a:srgbClr val="355B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908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8DA2E0D-10A7-CAE5-0654-F5E481ED5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0792C86-BBCE-3099-92E1-A8FB9FE03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48" y="626217"/>
            <a:ext cx="4429851" cy="538952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9C9901-72B9-B960-48A9-C9FBFFA82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242880">
            <a:off x="2112241" y="4569000"/>
            <a:ext cx="2573253" cy="71259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0AAA870-1A77-FF5A-2608-78C1E914E6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3331" y="2430966"/>
            <a:ext cx="6670721" cy="2618257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FFF850-F7EC-67D9-4C4D-10334704581F}"/>
              </a:ext>
            </a:extLst>
          </p:cNvPr>
          <p:cNvSpPr txBox="1"/>
          <p:nvPr/>
        </p:nvSpPr>
        <p:spPr>
          <a:xfrm>
            <a:off x="7465041" y="370260"/>
            <a:ext cx="45886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dirty="0">
                <a:solidFill>
                  <a:srgbClr val="355B7A"/>
                </a:solidFill>
              </a:rPr>
              <a:t>Оформление подписки</a:t>
            </a:r>
          </a:p>
          <a:p>
            <a:r>
              <a:rPr lang="en-US" sz="3200" dirty="0">
                <a:solidFill>
                  <a:srgbClr val="355B7A"/>
                </a:solidFill>
              </a:rPr>
              <a:t>Wellness</a:t>
            </a:r>
            <a:endParaRPr lang="ru-RU" sz="3200" dirty="0" err="1">
              <a:solidFill>
                <a:srgbClr val="355B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000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F09F44EF-B724-92C4-ACF0-943EC601A9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9128" y="1193180"/>
            <a:ext cx="4776886" cy="4609695"/>
          </a:xfrm>
          <a:noFill/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C209314-A183-BB8B-A8D9-51D4F53A601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05008" y="1697601"/>
            <a:ext cx="5336131" cy="4105274"/>
          </a:xfrm>
        </p:spPr>
        <p:txBody>
          <a:bodyPr/>
          <a:lstStyle/>
          <a:p>
            <a:pPr marL="0" indent="0">
              <a:buNone/>
            </a:pPr>
            <a:r>
              <a:rPr lang="kk-KZ" dirty="0">
                <a:solidFill>
                  <a:schemeClr val="tx1">
                    <a:lumMod val="50000"/>
                  </a:schemeClr>
                </a:solidFill>
              </a:rPr>
              <a:t>Как только ты выберешь продукт, нужно будет указать для кого ты сохраняешь данную подписку.</a:t>
            </a:r>
          </a:p>
          <a:p>
            <a:r>
              <a:rPr lang="kk-KZ" dirty="0">
                <a:solidFill>
                  <a:schemeClr val="tx1">
                    <a:lumMod val="50000"/>
                  </a:schemeClr>
                </a:solidFill>
              </a:rPr>
              <a:t>Для себя</a:t>
            </a:r>
          </a:p>
          <a:p>
            <a:r>
              <a:rPr lang="kk-KZ" dirty="0">
                <a:solidFill>
                  <a:schemeClr val="tx1">
                    <a:lumMod val="50000"/>
                  </a:schemeClr>
                </a:solidFill>
              </a:rPr>
              <a:t>Либо же для своего клиента. Прописать имя клиента удобно тем что, невозможно будет запутаться в подписках.</a:t>
            </a:r>
          </a:p>
          <a:p>
            <a:endParaRPr lang="kk-KZ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kk-KZ" dirty="0">
                <a:solidFill>
                  <a:srgbClr val="00B050"/>
                </a:solidFill>
              </a:rPr>
              <a:t>Сохранить подписку</a:t>
            </a:r>
          </a:p>
          <a:p>
            <a:endParaRPr lang="kk-KZ" dirty="0"/>
          </a:p>
          <a:p>
            <a:endParaRPr lang="kk-KZ" dirty="0"/>
          </a:p>
          <a:p>
            <a:endParaRPr lang="en-US" dirty="0"/>
          </a:p>
        </p:txBody>
      </p:sp>
      <p:sp>
        <p:nvSpPr>
          <p:cNvPr id="3" name="Номер слайда 2" hidden="1">
            <a:extLst>
              <a:ext uri="{FF2B5EF4-FFF2-40B4-BE49-F238E27FC236}">
                <a16:creationId xmlns:a16="http://schemas.microsoft.com/office/drawing/2014/main" id="{3ED78835-D01F-5A2A-6C3B-BD6C9E22CB9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69994" y="6457000"/>
            <a:ext cx="271144" cy="175262"/>
          </a:xfrm>
        </p:spPr>
        <p:txBody>
          <a:bodyPr/>
          <a:lstStyle/>
          <a:p>
            <a:pPr>
              <a:spcAft>
                <a:spcPts val="600"/>
              </a:spcAft>
            </a:pPr>
            <a:fld id="{3F2B5CF4-79E2-4BCE-8F81-53ED60D4893F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934D41-B483-95FB-335D-FCE62163AD39}"/>
              </a:ext>
            </a:extLst>
          </p:cNvPr>
          <p:cNvSpPr txBox="1"/>
          <p:nvPr/>
        </p:nvSpPr>
        <p:spPr>
          <a:xfrm>
            <a:off x="7465041" y="370260"/>
            <a:ext cx="45886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dirty="0">
                <a:solidFill>
                  <a:srgbClr val="355B7A"/>
                </a:solidFill>
              </a:rPr>
              <a:t>Оформление подписки</a:t>
            </a:r>
          </a:p>
          <a:p>
            <a:r>
              <a:rPr lang="en-US" sz="3200" dirty="0">
                <a:solidFill>
                  <a:srgbClr val="355B7A"/>
                </a:solidFill>
              </a:rPr>
              <a:t>Wellness</a:t>
            </a:r>
            <a:endParaRPr lang="ru-RU" sz="3200" dirty="0" err="1">
              <a:solidFill>
                <a:srgbClr val="355B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666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0D8751DB-F6B9-FF0D-64B7-F53EC2D26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94CF9B0-F776-00C8-8802-18CFAB829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5774"/>
            <a:ext cx="10250526" cy="5502737"/>
          </a:xfrm>
          <a:prstGeom prst="rect">
            <a:avLst/>
          </a:prstGeom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DB81E1AF-4FD0-7D9F-1E18-DAC93BE2163F}"/>
              </a:ext>
            </a:extLst>
          </p:cNvPr>
          <p:cNvSpPr txBox="1">
            <a:spLocks/>
          </p:cNvSpPr>
          <p:nvPr/>
        </p:nvSpPr>
        <p:spPr>
          <a:xfrm>
            <a:off x="4315367" y="1678727"/>
            <a:ext cx="3847325" cy="20715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320" indent="-228320" algn="l" defTabSz="913280" rtl="0" eaLnBrk="1" latinLnBrk="0" hangingPunct="1">
              <a:lnSpc>
                <a:spcPct val="90000"/>
              </a:lnSpc>
              <a:spcBef>
                <a:spcPts val="999"/>
              </a:spcBef>
              <a:buSzPct val="110000"/>
              <a:buFont typeface="Arial" panose="020B0604020202020204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036" indent="-236249" algn="l" defTabSz="913280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−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6672" indent="-215636" algn="l" defTabSz="913280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−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3406" indent="-245761" algn="l" defTabSz="913280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−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8555" indent="-225149" algn="l" defTabSz="913280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−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1520" indent="-228320" algn="l" defTabSz="913280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8160" indent="-228320" algn="l" defTabSz="913280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4799" indent="-228320" algn="l" defTabSz="913280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1439" indent="-228320" algn="l" defTabSz="913280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kk-KZ" dirty="0">
                <a:solidFill>
                  <a:schemeClr val="tx1">
                    <a:lumMod val="50000"/>
                  </a:schemeClr>
                </a:solidFill>
              </a:rPr>
              <a:t>Как мы видим по «имени» клиента подписка сохранена и мы можем проверить какой продукт мы выбрали, посмотреть в каком же каталоге мы получим бесплатный продукт. То есть откроется полная история активной подписки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kk-KZ" dirty="0">
                <a:solidFill>
                  <a:schemeClr val="tx1">
                    <a:lumMod val="50000"/>
                  </a:schemeClr>
                </a:solidFill>
              </a:rPr>
              <a:t>Для этого кликни на 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67B0212C-062B-00D1-83E7-26677DC2AB53}"/>
              </a:ext>
            </a:extLst>
          </p:cNvPr>
          <p:cNvCxnSpPr>
            <a:cxnSpLocks/>
          </p:cNvCxnSpPr>
          <p:nvPr/>
        </p:nvCxnSpPr>
        <p:spPr>
          <a:xfrm flipH="1">
            <a:off x="4081346" y="4572000"/>
            <a:ext cx="312234" cy="446049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DB87B2E-A643-D083-315D-13F209951489}"/>
              </a:ext>
            </a:extLst>
          </p:cNvPr>
          <p:cNvSpPr txBox="1"/>
          <p:nvPr/>
        </p:nvSpPr>
        <p:spPr>
          <a:xfrm>
            <a:off x="7465041" y="370260"/>
            <a:ext cx="45886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dirty="0">
                <a:solidFill>
                  <a:srgbClr val="355B7A"/>
                </a:solidFill>
              </a:rPr>
              <a:t>Оформление подписки</a:t>
            </a:r>
          </a:p>
          <a:p>
            <a:r>
              <a:rPr lang="en-US" sz="3200" dirty="0">
                <a:solidFill>
                  <a:srgbClr val="355B7A"/>
                </a:solidFill>
              </a:rPr>
              <a:t>Wellness</a:t>
            </a:r>
            <a:endParaRPr lang="ru-RU" sz="3200" dirty="0" err="1">
              <a:solidFill>
                <a:srgbClr val="355B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540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FA07413-2FCA-1B25-3E1A-02E7AF875D71}"/>
              </a:ext>
            </a:extLst>
          </p:cNvPr>
          <p:cNvSpPr txBox="1"/>
          <p:nvPr/>
        </p:nvSpPr>
        <p:spPr>
          <a:xfrm>
            <a:off x="346389" y="660976"/>
            <a:ext cx="70951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>
                <a:solidFill>
                  <a:schemeClr val="tx1">
                    <a:lumMod val="50000"/>
                  </a:schemeClr>
                </a:solidFill>
              </a:rPr>
              <a:t>Как мы видим из полной истории подписки, в С08 подписка оформлена, в С11 можно будет приобрести 4 шаг подписки по акционной цене, за 5 тенге, при условии что Шаги будут выкупаться каждый каталог.</a:t>
            </a:r>
            <a:endParaRPr lang="ru-RU" sz="2000" dirty="0" err="1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6554F4-8865-14B0-0C6B-3389A97D3979}"/>
              </a:ext>
            </a:extLst>
          </p:cNvPr>
          <p:cNvSpPr txBox="1"/>
          <p:nvPr/>
        </p:nvSpPr>
        <p:spPr>
          <a:xfrm>
            <a:off x="7465041" y="370260"/>
            <a:ext cx="45886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dirty="0">
                <a:solidFill>
                  <a:srgbClr val="355B7A"/>
                </a:solidFill>
              </a:rPr>
              <a:t>Оформление подписки</a:t>
            </a:r>
          </a:p>
          <a:p>
            <a:r>
              <a:rPr lang="en-US" sz="3200" dirty="0">
                <a:solidFill>
                  <a:srgbClr val="355B7A"/>
                </a:solidFill>
              </a:rPr>
              <a:t>Wellness</a:t>
            </a:r>
            <a:endParaRPr lang="ru-RU" sz="3200" dirty="0" err="1">
              <a:solidFill>
                <a:srgbClr val="355B7A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C2D49A-1D64-8C73-7317-2E20036BC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508" y="2451874"/>
            <a:ext cx="8886825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35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DC558BA-0AA6-86A8-CE29-704FDBB0A983}"/>
              </a:ext>
            </a:extLst>
          </p:cNvPr>
          <p:cNvSpPr txBox="1"/>
          <p:nvPr/>
        </p:nvSpPr>
        <p:spPr>
          <a:xfrm>
            <a:off x="1417143" y="4825121"/>
            <a:ext cx="5111999" cy="3674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defTabSz="913280">
              <a:lnSpc>
                <a:spcPct val="90000"/>
              </a:lnSpc>
              <a:spcBef>
                <a:spcPts val="999"/>
              </a:spcBef>
              <a:buSzPct val="110000"/>
            </a:pPr>
            <a:r>
              <a:rPr lang="en-GB" sz="2000" kern="1200" dirty="0" err="1">
                <a:latin typeface="+mn-lt"/>
                <a:ea typeface="+mn-ea"/>
                <a:cs typeface="+mn-cs"/>
              </a:rPr>
              <a:t>Если</a:t>
            </a:r>
            <a:r>
              <a:rPr lang="en-GB" sz="2000" kern="1200" dirty="0">
                <a:latin typeface="+mn-lt"/>
                <a:ea typeface="+mn-ea"/>
                <a:cs typeface="+mn-cs"/>
              </a:rPr>
              <a:t> </a:t>
            </a:r>
            <a:r>
              <a:rPr lang="en-GB" sz="2000" kern="1200" dirty="0" err="1">
                <a:latin typeface="+mn-lt"/>
                <a:ea typeface="+mn-ea"/>
                <a:cs typeface="+mn-cs"/>
              </a:rPr>
              <a:t>посмотреть</a:t>
            </a:r>
            <a:r>
              <a:rPr lang="en-GB" sz="2000" kern="1200" dirty="0">
                <a:latin typeface="+mn-lt"/>
                <a:ea typeface="+mn-ea"/>
                <a:cs typeface="+mn-cs"/>
              </a:rPr>
              <a:t> в </a:t>
            </a:r>
            <a:r>
              <a:rPr lang="en-GB" sz="2000" kern="1200" dirty="0" err="1">
                <a:latin typeface="+mn-lt"/>
                <a:ea typeface="+mn-ea"/>
                <a:cs typeface="+mn-cs"/>
              </a:rPr>
              <a:t>таблице</a:t>
            </a:r>
            <a:r>
              <a:rPr lang="en-GB" sz="2000" kern="1200" dirty="0">
                <a:latin typeface="+mn-lt"/>
                <a:ea typeface="+mn-ea"/>
                <a:cs typeface="+mn-cs"/>
              </a:rPr>
              <a:t> </a:t>
            </a:r>
            <a:r>
              <a:rPr lang="en-GB" sz="2000" kern="1200" dirty="0" err="1">
                <a:latin typeface="+mn-lt"/>
                <a:ea typeface="+mn-ea"/>
                <a:cs typeface="+mn-cs"/>
              </a:rPr>
              <a:t>подписка</a:t>
            </a:r>
            <a:r>
              <a:rPr lang="en-GB" sz="2000" kern="1200" dirty="0">
                <a:latin typeface="+mn-lt"/>
                <a:ea typeface="+mn-ea"/>
                <a:cs typeface="+mn-cs"/>
              </a:rPr>
              <a:t> Wellness </a:t>
            </a:r>
            <a:r>
              <a:rPr lang="en-GB" sz="2000" kern="1200" dirty="0" err="1">
                <a:latin typeface="+mn-lt"/>
                <a:ea typeface="+mn-ea"/>
                <a:cs typeface="+mn-cs"/>
              </a:rPr>
              <a:t>будет</a:t>
            </a:r>
            <a:r>
              <a:rPr lang="en-GB" sz="2000" kern="1200" dirty="0">
                <a:latin typeface="+mn-lt"/>
                <a:ea typeface="+mn-ea"/>
                <a:cs typeface="+mn-cs"/>
              </a:rPr>
              <a:t> </a:t>
            </a:r>
            <a:r>
              <a:rPr lang="en-GB" sz="2000" kern="1200" dirty="0" err="1">
                <a:latin typeface="+mn-lt"/>
                <a:ea typeface="+mn-ea"/>
                <a:cs typeface="+mn-cs"/>
              </a:rPr>
              <a:t>выглядеть</a:t>
            </a:r>
            <a:r>
              <a:rPr lang="en-GB" sz="2000" kern="1200" dirty="0">
                <a:latin typeface="+mn-lt"/>
                <a:ea typeface="+mn-ea"/>
                <a:cs typeface="+mn-cs"/>
              </a:rPr>
              <a:t> </a:t>
            </a:r>
            <a:r>
              <a:rPr lang="en-GB" sz="2000" kern="1200" dirty="0" err="1">
                <a:latin typeface="+mn-lt"/>
                <a:ea typeface="+mn-ea"/>
                <a:cs typeface="+mn-cs"/>
              </a:rPr>
              <a:t>следующим</a:t>
            </a:r>
            <a:r>
              <a:rPr lang="en-GB" sz="2000" kern="1200" dirty="0">
                <a:latin typeface="+mn-lt"/>
                <a:ea typeface="+mn-ea"/>
                <a:cs typeface="+mn-cs"/>
              </a:rPr>
              <a:t> </a:t>
            </a:r>
            <a:r>
              <a:rPr lang="en-GB" sz="2000" kern="1200" dirty="0" err="1">
                <a:latin typeface="+mn-lt"/>
                <a:ea typeface="+mn-ea"/>
                <a:cs typeface="+mn-cs"/>
              </a:rPr>
              <a:t>образом</a:t>
            </a:r>
            <a:endParaRPr lang="en-GB" sz="2000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08C6227-A030-663A-9C4B-C5D3DDD67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5447"/>
            <a:ext cx="6096001" cy="3093720"/>
          </a:xfrm>
          <a:custGeom>
            <a:avLst/>
            <a:gdLst>
              <a:gd name="connsiteX0" fmla="*/ 0 w 6096000"/>
              <a:gd name="connsiteY0" fmla="*/ 0 h 6192837"/>
              <a:gd name="connsiteX1" fmla="*/ 3218452 w 6096000"/>
              <a:gd name="connsiteY1" fmla="*/ 0 h 6192837"/>
              <a:gd name="connsiteX2" fmla="*/ 3366463 w 6096000"/>
              <a:gd name="connsiteY2" fmla="*/ 4030 h 6192837"/>
              <a:gd name="connsiteX3" fmla="*/ 6096000 w 6096000"/>
              <a:gd name="connsiteY3" fmla="*/ 3098258 h 6192837"/>
              <a:gd name="connsiteX4" fmla="*/ 3366463 w 6096000"/>
              <a:gd name="connsiteY4" fmla="*/ 6192487 h 6192837"/>
              <a:gd name="connsiteX5" fmla="*/ 3353592 w 6096000"/>
              <a:gd name="connsiteY5" fmla="*/ 6192837 h 6192837"/>
              <a:gd name="connsiteX6" fmla="*/ 3083174 w 6096000"/>
              <a:gd name="connsiteY6" fmla="*/ 6192837 h 6192837"/>
              <a:gd name="connsiteX7" fmla="*/ 3083099 w 6096000"/>
              <a:gd name="connsiteY7" fmla="*/ 6192835 h 6192837"/>
              <a:gd name="connsiteX8" fmla="*/ 2654327 w 6096000"/>
              <a:gd name="connsiteY8" fmla="*/ 6192835 h 6192837"/>
              <a:gd name="connsiteX9" fmla="*/ 2654327 w 6096000"/>
              <a:gd name="connsiteY9" fmla="*/ 6192836 h 6192837"/>
              <a:gd name="connsiteX10" fmla="*/ 0 w 6096000"/>
              <a:gd name="connsiteY10" fmla="*/ 6192836 h 619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6000" h="6192837">
                <a:moveTo>
                  <a:pt x="0" y="0"/>
                </a:moveTo>
                <a:lnTo>
                  <a:pt x="3218452" y="0"/>
                </a:lnTo>
                <a:lnTo>
                  <a:pt x="3366463" y="4030"/>
                </a:lnTo>
                <a:cubicBezTo>
                  <a:pt x="4886910" y="87011"/>
                  <a:pt x="6096000" y="1440609"/>
                  <a:pt x="6096000" y="3098258"/>
                </a:cubicBezTo>
                <a:cubicBezTo>
                  <a:pt x="6096000" y="4755908"/>
                  <a:pt x="4886910" y="6109506"/>
                  <a:pt x="3366463" y="6192487"/>
                </a:cubicBezTo>
                <a:lnTo>
                  <a:pt x="3353592" y="6192837"/>
                </a:lnTo>
                <a:lnTo>
                  <a:pt x="3083174" y="6192837"/>
                </a:lnTo>
                <a:lnTo>
                  <a:pt x="3083099" y="6192835"/>
                </a:lnTo>
                <a:lnTo>
                  <a:pt x="2654327" y="6192835"/>
                </a:lnTo>
                <a:lnTo>
                  <a:pt x="2654327" y="6192836"/>
                </a:lnTo>
                <a:lnTo>
                  <a:pt x="0" y="6192836"/>
                </a:lnTo>
                <a:close/>
              </a:path>
            </a:pathLst>
          </a:custGeom>
          <a:noFill/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BEAD2FE-BDB0-ACAD-8AD0-F6E1DECD22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486560"/>
              </p:ext>
            </p:extLst>
          </p:nvPr>
        </p:nvGraphicFramePr>
        <p:xfrm>
          <a:off x="6658524" y="995512"/>
          <a:ext cx="4275718" cy="3932468"/>
        </p:xfrm>
        <a:graphic>
          <a:graphicData uri="http://schemas.openxmlformats.org/drawingml/2006/table">
            <a:tbl>
              <a:tblPr firstRow="1" bandRow="1"/>
              <a:tblGrid>
                <a:gridCol w="1228949">
                  <a:extLst>
                    <a:ext uri="{9D8B030D-6E8A-4147-A177-3AD203B41FA5}">
                      <a16:colId xmlns:a16="http://schemas.microsoft.com/office/drawing/2014/main" val="1164803334"/>
                    </a:ext>
                  </a:extLst>
                </a:gridCol>
                <a:gridCol w="1228949">
                  <a:extLst>
                    <a:ext uri="{9D8B030D-6E8A-4147-A177-3AD203B41FA5}">
                      <a16:colId xmlns:a16="http://schemas.microsoft.com/office/drawing/2014/main" val="4130599105"/>
                    </a:ext>
                  </a:extLst>
                </a:gridCol>
                <a:gridCol w="588871">
                  <a:extLst>
                    <a:ext uri="{9D8B030D-6E8A-4147-A177-3AD203B41FA5}">
                      <a16:colId xmlns:a16="http://schemas.microsoft.com/office/drawing/2014/main" val="1599341454"/>
                    </a:ext>
                  </a:extLst>
                </a:gridCol>
                <a:gridCol w="1228949">
                  <a:extLst>
                    <a:ext uri="{9D8B030D-6E8A-4147-A177-3AD203B41FA5}">
                      <a16:colId xmlns:a16="http://schemas.microsoft.com/office/drawing/2014/main" val="3313580514"/>
                    </a:ext>
                  </a:extLst>
                </a:gridCol>
              </a:tblGrid>
              <a:tr h="91715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500" b="0" i="0" u="none" strike="noStrike">
                          <a:solidFill>
                            <a:srgbClr val="646569"/>
                          </a:solidFill>
                          <a:effectLst/>
                          <a:latin typeface="Calibri" panose="020F0502020204030204" pitchFamily="34" charset="0"/>
                        </a:rPr>
                        <a:t>циклы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500" b="0" i="0" u="none" strike="noStrike">
                          <a:solidFill>
                            <a:srgbClr val="646569"/>
                          </a:solidFill>
                          <a:effectLst/>
                          <a:latin typeface="Calibri" panose="020F0502020204030204" pitchFamily="34" charset="0"/>
                        </a:rPr>
                        <a:t>каталоги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500" b="0" i="0" u="none" strike="noStrike">
                          <a:solidFill>
                            <a:srgbClr val="646569"/>
                          </a:solidFill>
                          <a:effectLst/>
                          <a:latin typeface="Calibri" panose="020F0502020204030204" pitchFamily="34" charset="0"/>
                        </a:rPr>
                        <a:t>кол-во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500" b="0" i="0" u="none" strike="noStrike">
                          <a:solidFill>
                            <a:srgbClr val="646569"/>
                          </a:solidFill>
                          <a:effectLst/>
                          <a:latin typeface="Calibri" panose="020F0502020204030204" pitchFamily="34" charset="0"/>
                        </a:rPr>
                        <a:t>цена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9424519"/>
                  </a:ext>
                </a:extLst>
              </a:tr>
              <a:tr h="25127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646569"/>
                          </a:solidFill>
                          <a:effectLst/>
                          <a:latin typeface="Calibri" panose="020F0502020204030204" pitchFamily="34" charset="0"/>
                        </a:rPr>
                        <a:t>1 цикл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646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646569"/>
                          </a:solidFill>
                          <a:effectLst/>
                          <a:latin typeface="Calibri" panose="020F0502020204030204" pitchFamily="34" charset="0"/>
                        </a:rPr>
                        <a:t>С09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646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64656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646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646569"/>
                          </a:solidFill>
                          <a:effectLst/>
                          <a:latin typeface="Calibri" panose="020F0502020204030204" pitchFamily="34" charset="0"/>
                        </a:rPr>
                        <a:t>13 440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646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9095857"/>
                  </a:ext>
                </a:extLst>
              </a:tr>
              <a:tr h="25127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646569"/>
                          </a:solidFill>
                          <a:effectLst/>
                          <a:latin typeface="Calibri" panose="020F0502020204030204" pitchFamily="34" charset="0"/>
                        </a:rPr>
                        <a:t>1 цикл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46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646569"/>
                          </a:solidFill>
                          <a:effectLst/>
                          <a:latin typeface="Calibri" panose="020F0502020204030204" pitchFamily="34" charset="0"/>
                        </a:rPr>
                        <a:t>С10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46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64656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46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646569"/>
                          </a:solidFill>
                          <a:effectLst/>
                          <a:latin typeface="Calibri" panose="020F0502020204030204" pitchFamily="34" charset="0"/>
                        </a:rPr>
                        <a:t>13 440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46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46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926497"/>
                  </a:ext>
                </a:extLst>
              </a:tr>
              <a:tr h="25127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646569"/>
                          </a:solidFill>
                          <a:effectLst/>
                          <a:latin typeface="Calibri" panose="020F0502020204030204" pitchFamily="34" charset="0"/>
                        </a:rPr>
                        <a:t>1 цикл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646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646569"/>
                          </a:solidFill>
                          <a:effectLst/>
                          <a:latin typeface="Calibri" panose="020F0502020204030204" pitchFamily="34" charset="0"/>
                        </a:rPr>
                        <a:t>С11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646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64656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646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646569"/>
                          </a:solidFill>
                          <a:effectLst/>
                          <a:latin typeface="Calibri" panose="020F0502020204030204" pitchFamily="34" charset="0"/>
                        </a:rPr>
                        <a:t>13 440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46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46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6932193"/>
                  </a:ext>
                </a:extLst>
              </a:tr>
              <a:tr h="25127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646569"/>
                          </a:solidFill>
                          <a:effectLst/>
                          <a:latin typeface="Calibri" panose="020F0502020204030204" pitchFamily="34" charset="0"/>
                        </a:rPr>
                        <a:t>1 цикл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46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646569"/>
                          </a:solidFill>
                          <a:effectLst/>
                          <a:latin typeface="Calibri" panose="020F0502020204030204" pitchFamily="34" charset="0"/>
                        </a:rPr>
                        <a:t>С12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46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64656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46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646569"/>
                          </a:solidFill>
                          <a:effectLst/>
                          <a:latin typeface="Calibri" panose="020F0502020204030204" pitchFamily="34" charset="0"/>
                        </a:rPr>
                        <a:t>5 тенге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46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634328"/>
                  </a:ext>
                </a:extLst>
              </a:tr>
              <a:tr h="25127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646569"/>
                          </a:solidFill>
                          <a:effectLst/>
                          <a:latin typeface="Calibri" panose="020F0502020204030204" pitchFamily="34" charset="0"/>
                        </a:rPr>
                        <a:t>2 цикл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646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646569"/>
                          </a:solidFill>
                          <a:effectLst/>
                          <a:latin typeface="Calibri" panose="020F0502020204030204" pitchFamily="34" charset="0"/>
                        </a:rPr>
                        <a:t>С13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646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64656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646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646569"/>
                          </a:solidFill>
                          <a:effectLst/>
                          <a:latin typeface="Calibri" panose="020F0502020204030204" pitchFamily="34" charset="0"/>
                        </a:rPr>
                        <a:t>13 440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646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8543495"/>
                  </a:ext>
                </a:extLst>
              </a:tr>
              <a:tr h="25127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646569"/>
                          </a:solidFill>
                          <a:effectLst/>
                          <a:latin typeface="Calibri" panose="020F0502020204030204" pitchFamily="34" charset="0"/>
                        </a:rPr>
                        <a:t>2 цикл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46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646569"/>
                          </a:solidFill>
                          <a:effectLst/>
                          <a:latin typeface="Calibri" panose="020F0502020204030204" pitchFamily="34" charset="0"/>
                        </a:rPr>
                        <a:t>С14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46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64656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46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646569"/>
                          </a:solidFill>
                          <a:effectLst/>
                          <a:latin typeface="Calibri" panose="020F0502020204030204" pitchFamily="34" charset="0"/>
                        </a:rPr>
                        <a:t>13 440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46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46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9629332"/>
                  </a:ext>
                </a:extLst>
              </a:tr>
              <a:tr h="25127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646569"/>
                          </a:solidFill>
                          <a:effectLst/>
                          <a:latin typeface="Calibri" panose="020F0502020204030204" pitchFamily="34" charset="0"/>
                        </a:rPr>
                        <a:t>2 цикл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646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646569"/>
                          </a:solidFill>
                          <a:effectLst/>
                          <a:latin typeface="Calibri" panose="020F0502020204030204" pitchFamily="34" charset="0"/>
                        </a:rPr>
                        <a:t>С15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646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64656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646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646569"/>
                          </a:solidFill>
                          <a:effectLst/>
                          <a:latin typeface="Calibri" panose="020F0502020204030204" pitchFamily="34" charset="0"/>
                        </a:rPr>
                        <a:t>13 440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46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46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8750545"/>
                  </a:ext>
                </a:extLst>
              </a:tr>
              <a:tr h="25127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646569"/>
                          </a:solidFill>
                          <a:effectLst/>
                          <a:latin typeface="Calibri" panose="020F0502020204030204" pitchFamily="34" charset="0"/>
                        </a:rPr>
                        <a:t>2 цикл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46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646569"/>
                          </a:solidFill>
                          <a:effectLst/>
                          <a:latin typeface="Calibri" panose="020F0502020204030204" pitchFamily="34" charset="0"/>
                        </a:rPr>
                        <a:t>С16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46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64656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46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646569"/>
                          </a:solidFill>
                          <a:effectLst/>
                          <a:latin typeface="Calibri" panose="020F0502020204030204" pitchFamily="34" charset="0"/>
                        </a:rPr>
                        <a:t>5 тенге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46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585699"/>
                  </a:ext>
                </a:extLst>
              </a:tr>
              <a:tr h="25127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646569"/>
                          </a:solidFill>
                          <a:effectLst/>
                          <a:latin typeface="Calibri" panose="020F0502020204030204" pitchFamily="34" charset="0"/>
                        </a:rPr>
                        <a:t>3 цикл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646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646569"/>
                          </a:solidFill>
                          <a:effectLst/>
                          <a:latin typeface="Calibri" panose="020F0502020204030204" pitchFamily="34" charset="0"/>
                        </a:rPr>
                        <a:t>С17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646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64656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646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646569"/>
                          </a:solidFill>
                          <a:effectLst/>
                          <a:latin typeface="Calibri" panose="020F0502020204030204" pitchFamily="34" charset="0"/>
                        </a:rPr>
                        <a:t>13 440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646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8063782"/>
                  </a:ext>
                </a:extLst>
              </a:tr>
              <a:tr h="25127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646569"/>
                          </a:solidFill>
                          <a:effectLst/>
                          <a:latin typeface="Calibri" panose="020F0502020204030204" pitchFamily="34" charset="0"/>
                        </a:rPr>
                        <a:t>3 цикл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46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646569"/>
                          </a:solidFill>
                          <a:effectLst/>
                          <a:latin typeface="Calibri" panose="020F0502020204030204" pitchFamily="34" charset="0"/>
                        </a:rPr>
                        <a:t>С18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46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64656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46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646569"/>
                          </a:solidFill>
                          <a:effectLst/>
                          <a:latin typeface="Calibri" panose="020F0502020204030204" pitchFamily="34" charset="0"/>
                        </a:rPr>
                        <a:t>13 440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46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46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9568144"/>
                  </a:ext>
                </a:extLst>
              </a:tr>
              <a:tr h="25127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646569"/>
                          </a:solidFill>
                          <a:effectLst/>
                          <a:latin typeface="Calibri" panose="020F0502020204030204" pitchFamily="34" charset="0"/>
                        </a:rPr>
                        <a:t>3 цикл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646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646569"/>
                          </a:solidFill>
                          <a:effectLst/>
                          <a:latin typeface="Calibri" panose="020F0502020204030204" pitchFamily="34" charset="0"/>
                        </a:rPr>
                        <a:t>С01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646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64656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646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646569"/>
                          </a:solidFill>
                          <a:effectLst/>
                          <a:latin typeface="Calibri" panose="020F0502020204030204" pitchFamily="34" charset="0"/>
                        </a:rPr>
                        <a:t>13 440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46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46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2155461"/>
                  </a:ext>
                </a:extLst>
              </a:tr>
              <a:tr h="25127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646569"/>
                          </a:solidFill>
                          <a:effectLst/>
                          <a:latin typeface="Calibri" panose="020F0502020204030204" pitchFamily="34" charset="0"/>
                        </a:rPr>
                        <a:t>3 цикл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46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646569"/>
                          </a:solidFill>
                          <a:effectLst/>
                          <a:latin typeface="Calibri" panose="020F0502020204030204" pitchFamily="34" charset="0"/>
                        </a:rPr>
                        <a:t>С02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46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646569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46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 dirty="0">
                          <a:solidFill>
                            <a:srgbClr val="646569"/>
                          </a:solidFill>
                          <a:effectLst/>
                          <a:latin typeface="Calibri" panose="020F0502020204030204" pitchFamily="34" charset="0"/>
                        </a:rPr>
                        <a:t>5 тенге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465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24373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2468E52-51F4-6344-1E95-CFB980E2DDA9}"/>
              </a:ext>
            </a:extLst>
          </p:cNvPr>
          <p:cNvSpPr txBox="1"/>
          <p:nvPr/>
        </p:nvSpPr>
        <p:spPr>
          <a:xfrm>
            <a:off x="7465041" y="370260"/>
            <a:ext cx="45886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dirty="0">
                <a:solidFill>
                  <a:srgbClr val="355B7A"/>
                </a:solidFill>
              </a:rPr>
              <a:t>Оформление подписки</a:t>
            </a:r>
          </a:p>
          <a:p>
            <a:r>
              <a:rPr lang="en-US" sz="3200" dirty="0">
                <a:solidFill>
                  <a:srgbClr val="355B7A"/>
                </a:solidFill>
              </a:rPr>
              <a:t>Wellness</a:t>
            </a:r>
            <a:endParaRPr lang="ru-RU" sz="3200" dirty="0" err="1">
              <a:solidFill>
                <a:srgbClr val="355B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037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F34D1468-306E-98E0-7894-40D681613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327" y="2009835"/>
            <a:ext cx="5761463" cy="4105274"/>
          </a:xfrm>
        </p:spPr>
        <p:txBody>
          <a:bodyPr>
            <a:noAutofit/>
          </a:bodyPr>
          <a:lstStyle/>
          <a:p>
            <a:r>
              <a:rPr lang="ru-RU" sz="2000" b="0" i="0" dirty="0">
                <a:solidFill>
                  <a:schemeClr val="tx1">
                    <a:lumMod val="50000"/>
                  </a:schemeClr>
                </a:solidFill>
                <a:effectLst/>
              </a:rPr>
              <a:t>Программа подписки работает по аналогии с программой активности. После получения четвертого бесплатного продукта следующий заказ по новому каталогу снова считается первым. К примеру, ты заказываешь пятый, шестой и седьмой и далее продукт по полной стоимости и получаешь бесплатный восьмой продукт.</a:t>
            </a:r>
            <a:br>
              <a:rPr lang="ru-RU" sz="2000" dirty="0">
                <a:solidFill>
                  <a:schemeClr val="tx1">
                    <a:lumMod val="50000"/>
                  </a:schemeClr>
                </a:solidFill>
              </a:rPr>
            </a:br>
            <a:br>
              <a:rPr lang="ru-RU" sz="2000" dirty="0">
                <a:solidFill>
                  <a:schemeClr val="tx1">
                    <a:lumMod val="50000"/>
                  </a:schemeClr>
                </a:solidFill>
              </a:rPr>
            </a:br>
            <a:endParaRPr lang="ru-RU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7492DD9-F165-3251-747F-155D774C77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3" b="-1"/>
          <a:stretch/>
        </p:blipFill>
        <p:spPr>
          <a:xfrm>
            <a:off x="6096001" y="115889"/>
            <a:ext cx="6096001" cy="6192837"/>
          </a:xfrm>
          <a:custGeom>
            <a:avLst/>
            <a:gdLst>
              <a:gd name="connsiteX0" fmla="*/ 0 w 6096000"/>
              <a:gd name="connsiteY0" fmla="*/ 0 h 6192837"/>
              <a:gd name="connsiteX1" fmla="*/ 3218452 w 6096000"/>
              <a:gd name="connsiteY1" fmla="*/ 0 h 6192837"/>
              <a:gd name="connsiteX2" fmla="*/ 3366463 w 6096000"/>
              <a:gd name="connsiteY2" fmla="*/ 4030 h 6192837"/>
              <a:gd name="connsiteX3" fmla="*/ 6096000 w 6096000"/>
              <a:gd name="connsiteY3" fmla="*/ 3098258 h 6192837"/>
              <a:gd name="connsiteX4" fmla="*/ 3366463 w 6096000"/>
              <a:gd name="connsiteY4" fmla="*/ 6192487 h 6192837"/>
              <a:gd name="connsiteX5" fmla="*/ 3353592 w 6096000"/>
              <a:gd name="connsiteY5" fmla="*/ 6192837 h 6192837"/>
              <a:gd name="connsiteX6" fmla="*/ 3083174 w 6096000"/>
              <a:gd name="connsiteY6" fmla="*/ 6192837 h 6192837"/>
              <a:gd name="connsiteX7" fmla="*/ 3083099 w 6096000"/>
              <a:gd name="connsiteY7" fmla="*/ 6192835 h 6192837"/>
              <a:gd name="connsiteX8" fmla="*/ 2654327 w 6096000"/>
              <a:gd name="connsiteY8" fmla="*/ 6192835 h 6192837"/>
              <a:gd name="connsiteX9" fmla="*/ 2654327 w 6096000"/>
              <a:gd name="connsiteY9" fmla="*/ 6192836 h 6192837"/>
              <a:gd name="connsiteX10" fmla="*/ 0 w 6096000"/>
              <a:gd name="connsiteY10" fmla="*/ 6192836 h 619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6000" h="6192837">
                <a:moveTo>
                  <a:pt x="0" y="0"/>
                </a:moveTo>
                <a:lnTo>
                  <a:pt x="3218452" y="0"/>
                </a:lnTo>
                <a:lnTo>
                  <a:pt x="3366463" y="4030"/>
                </a:lnTo>
                <a:cubicBezTo>
                  <a:pt x="4886910" y="87011"/>
                  <a:pt x="6096000" y="1440609"/>
                  <a:pt x="6096000" y="3098258"/>
                </a:cubicBezTo>
                <a:cubicBezTo>
                  <a:pt x="6096000" y="4755908"/>
                  <a:pt x="4886910" y="6109506"/>
                  <a:pt x="3366463" y="6192487"/>
                </a:cubicBezTo>
                <a:lnTo>
                  <a:pt x="3353592" y="6192837"/>
                </a:lnTo>
                <a:lnTo>
                  <a:pt x="3083174" y="6192837"/>
                </a:lnTo>
                <a:lnTo>
                  <a:pt x="3083099" y="6192835"/>
                </a:lnTo>
                <a:lnTo>
                  <a:pt x="2654327" y="6192835"/>
                </a:lnTo>
                <a:lnTo>
                  <a:pt x="2654327" y="6192836"/>
                </a:lnTo>
                <a:lnTo>
                  <a:pt x="0" y="6192836"/>
                </a:lnTo>
                <a:close/>
              </a:path>
            </a:pathLst>
          </a:custGeom>
          <a:noFill/>
        </p:spPr>
      </p:pic>
      <p:sp>
        <p:nvSpPr>
          <p:cNvPr id="3" name="Номер слайда 2" hidden="1">
            <a:extLst>
              <a:ext uri="{FF2B5EF4-FFF2-40B4-BE49-F238E27FC236}">
                <a16:creationId xmlns:a16="http://schemas.microsoft.com/office/drawing/2014/main" id="{A78C5077-1FA0-3547-C590-93EC66AD506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69994" y="6457000"/>
            <a:ext cx="271144" cy="175262"/>
          </a:xfrm>
        </p:spPr>
        <p:txBody>
          <a:bodyPr/>
          <a:lstStyle/>
          <a:p>
            <a:pPr>
              <a:spcAft>
                <a:spcPts val="600"/>
              </a:spcAft>
            </a:pPr>
            <a:fld id="{3F2B5CF4-79E2-4BCE-8F81-53ED60D4893F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DD31BB-EFB9-0DE0-9B77-413E85D1D16A}"/>
              </a:ext>
            </a:extLst>
          </p:cNvPr>
          <p:cNvSpPr txBox="1"/>
          <p:nvPr/>
        </p:nvSpPr>
        <p:spPr>
          <a:xfrm>
            <a:off x="975031" y="408510"/>
            <a:ext cx="45886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dirty="0">
                <a:solidFill>
                  <a:srgbClr val="355B7A"/>
                </a:solidFill>
              </a:rPr>
              <a:t>Оформление подписки</a:t>
            </a:r>
          </a:p>
          <a:p>
            <a:r>
              <a:rPr lang="en-US" sz="3200" dirty="0">
                <a:solidFill>
                  <a:srgbClr val="355B7A"/>
                </a:solidFill>
              </a:rPr>
              <a:t>Wellness</a:t>
            </a:r>
            <a:endParaRPr lang="ru-RU" sz="3200" dirty="0" err="1">
              <a:solidFill>
                <a:srgbClr val="355B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735654"/>
      </p:ext>
    </p:extLst>
  </p:cSld>
  <p:clrMapOvr>
    <a:masterClrMapping/>
  </p:clrMapOvr>
</p:sld>
</file>

<file path=ppt/theme/theme1.xml><?xml version="1.0" encoding="utf-8"?>
<a:theme xmlns:a="http://schemas.openxmlformats.org/drawingml/2006/main" name="Oriflame">
  <a:themeElements>
    <a:clrScheme name="55th Anniversary 1">
      <a:dk1>
        <a:srgbClr val="646569"/>
      </a:dk1>
      <a:lt1>
        <a:srgbClr val="FFFFFF"/>
      </a:lt1>
      <a:dk2>
        <a:srgbClr val="CF578A"/>
      </a:dk2>
      <a:lt2>
        <a:srgbClr val="007681"/>
      </a:lt2>
      <a:accent1>
        <a:srgbClr val="F58EB8"/>
      </a:accent1>
      <a:accent2>
        <a:srgbClr val="9CDABC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646569"/>
      </a:hlink>
      <a:folHlink>
        <a:srgbClr val="646569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2" id="{15A917B2-7E9B-CE44-A85B-100D5B8AB5BC}" vid="{242B4010-6027-B54C-A2E6-A800CC5E3993}"/>
    </a:ext>
  </a:extLst>
</a:theme>
</file>

<file path=ppt/theme/theme2.xml><?xml version="1.0" encoding="utf-8"?>
<a:theme xmlns:a="http://schemas.openxmlformats.org/drawingml/2006/main" name="1_Oriflame">
  <a:themeElements>
    <a:clrScheme name="55th Anniversary 1">
      <a:dk1>
        <a:srgbClr val="646569"/>
      </a:dk1>
      <a:lt1>
        <a:srgbClr val="FFFFFF"/>
      </a:lt1>
      <a:dk2>
        <a:srgbClr val="CF578A"/>
      </a:dk2>
      <a:lt2>
        <a:srgbClr val="007681"/>
      </a:lt2>
      <a:accent1>
        <a:srgbClr val="F58EB8"/>
      </a:accent1>
      <a:accent2>
        <a:srgbClr val="9CDABC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646569"/>
      </a:hlink>
      <a:folHlink>
        <a:srgbClr val="646569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2" id="{15A917B2-7E9B-CE44-A85B-100D5B8AB5BC}" vid="{242B4010-6027-B54C-A2E6-A800CC5E3993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a12009d-8ae9-4304-8f20-7b41a83e244c">
      <Terms xmlns="http://schemas.microsoft.com/office/infopath/2007/PartnerControls"/>
    </lcf76f155ced4ddcb4097134ff3c332f>
    <TaxCatchAll xmlns="3d995d93-c034-4afb-8527-3d5589cec83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C7CB9D6DCEE844A24443019EBA6EB7" ma:contentTypeVersion="16" ma:contentTypeDescription="Create a new document." ma:contentTypeScope="" ma:versionID="1e2aac5167aecd0a0bbcb89876e60021">
  <xsd:schema xmlns:xsd="http://www.w3.org/2001/XMLSchema" xmlns:xs="http://www.w3.org/2001/XMLSchema" xmlns:p="http://schemas.microsoft.com/office/2006/metadata/properties" xmlns:ns2="3d995d93-c034-4afb-8527-3d5589cec832" xmlns:ns3="ca12009d-8ae9-4304-8f20-7b41a83e244c" targetNamespace="http://schemas.microsoft.com/office/2006/metadata/properties" ma:root="true" ma:fieldsID="fe4001f0c54b0fd21456c4edb74d07d7" ns2:_="" ns3:_="">
    <xsd:import namespace="3d995d93-c034-4afb-8527-3d5589cec832"/>
    <xsd:import namespace="ca12009d-8ae9-4304-8f20-7b41a83e244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995d93-c034-4afb-8527-3d5589cec83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98e82a5-9cb8-4437-a395-0bf548ea28c7}" ma:internalName="TaxCatchAll" ma:showField="CatchAllData" ma:web="3d995d93-c034-4afb-8527-3d5589cec8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12009d-8ae9-4304-8f20-7b41a83e24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3ea1d95-7e64-4d37-8b19-3260a0a34b7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6F5163-CA2F-499D-9A3D-3A0238B160A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D9172CB-5CE2-4CA8-9F43-2822875EAC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5CED6C-6B18-4445-9550-F2EA0886DE9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1025</Words>
  <Application>Microsoft Office PowerPoint</Application>
  <PresentationFormat>Широкоэкранный</PresentationFormat>
  <Paragraphs>160</Paragraphs>
  <Slides>22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Oriflame</vt:lpstr>
      <vt:lpstr>1_Oriflame</vt:lpstr>
      <vt:lpstr>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2022-06-16T07:27:20Z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029aa55-c717-49c7-96ad-42e953bc7712_Enabled">
    <vt:lpwstr>true</vt:lpwstr>
  </property>
  <property fmtid="{D5CDD505-2E9C-101B-9397-08002B2CF9AE}" pid="3" name="MSIP_Label_b029aa55-c717-49c7-96ad-42e953bc7712_SetDate">
    <vt:lpwstr>2021-12-14T10:44:26Z</vt:lpwstr>
  </property>
  <property fmtid="{D5CDD505-2E9C-101B-9397-08002B2CF9AE}" pid="4" name="MSIP_Label_b029aa55-c717-49c7-96ad-42e953bc7712_Method">
    <vt:lpwstr>Standard</vt:lpwstr>
  </property>
  <property fmtid="{D5CDD505-2E9C-101B-9397-08002B2CF9AE}" pid="5" name="MSIP_Label_b029aa55-c717-49c7-96ad-42e953bc7712_Name">
    <vt:lpwstr>b029aa55-c717-49c7-96ad-42e953bc7712</vt:lpwstr>
  </property>
  <property fmtid="{D5CDD505-2E9C-101B-9397-08002B2CF9AE}" pid="6" name="MSIP_Label_b029aa55-c717-49c7-96ad-42e953bc7712_SiteId">
    <vt:lpwstr>e46bc88e-1a4b-44ff-a158-1b9f7eb4561e</vt:lpwstr>
  </property>
  <property fmtid="{D5CDD505-2E9C-101B-9397-08002B2CF9AE}" pid="7" name="MSIP_Label_b029aa55-c717-49c7-96ad-42e953bc7712_ActionId">
    <vt:lpwstr>b6957ec6-7cba-4263-8e51-c640dc355bb1</vt:lpwstr>
  </property>
  <property fmtid="{D5CDD505-2E9C-101B-9397-08002B2CF9AE}" pid="8" name="MSIP_Label_b029aa55-c717-49c7-96ad-42e953bc7712_ContentBits">
    <vt:lpwstr>0</vt:lpwstr>
  </property>
  <property fmtid="{D5CDD505-2E9C-101B-9397-08002B2CF9AE}" pid="9" name="ContentTypeId">
    <vt:lpwstr>0x01010074B3192619E37C44A6350572A78AA53F</vt:lpwstr>
  </property>
  <property fmtid="{D5CDD505-2E9C-101B-9397-08002B2CF9AE}" pid="10" name="MediaServiceImageTags">
    <vt:lpwstr/>
  </property>
</Properties>
</file>