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63" r:id="rId8"/>
    <p:sldId id="264" r:id="rId9"/>
    <p:sldId id="265" r:id="rId10"/>
    <p:sldId id="266" r:id="rId11"/>
    <p:sldId id="260" r:id="rId12"/>
    <p:sldId id="261" r:id="rId13"/>
    <p:sldId id="259" r:id="rId14"/>
    <p:sldId id="262" r:id="rId15"/>
    <p:sldId id="267" r:id="rId16"/>
  </p:sldIdLst>
  <p:sldSz cx="9144000" cy="5149850"/>
  <p:notesSz cx="9144000" cy="514985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264"/>
    <a:srgbClr val="857874"/>
    <a:srgbClr val="C36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77" d="100"/>
          <a:sy n="77" d="100"/>
        </p:scale>
        <p:origin x="98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5E51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5E51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44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5E51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5E51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0294" y="1210733"/>
            <a:ext cx="6063411" cy="1913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5E51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0294" y="1210733"/>
            <a:ext cx="6063411" cy="1913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5E51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875" y="1841805"/>
            <a:ext cx="4286249" cy="14744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EF3B105-E63A-41DF-B0D4-533035DB8287}"/>
              </a:ext>
            </a:extLst>
          </p:cNvPr>
          <p:cNvGrpSpPr/>
          <p:nvPr/>
        </p:nvGrpSpPr>
        <p:grpSpPr>
          <a:xfrm>
            <a:off x="0" y="237728"/>
            <a:ext cx="9144000" cy="5144401"/>
            <a:chOff x="0" y="0"/>
            <a:chExt cx="9144000" cy="514440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2648" y="4544365"/>
              <a:ext cx="1298707" cy="446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1444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0887" y="1367278"/>
            <a:ext cx="2449195" cy="802143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535305">
              <a:lnSpc>
                <a:spcPts val="2850"/>
              </a:lnSpc>
              <a:spcBef>
                <a:spcPts val="455"/>
              </a:spcBef>
            </a:pPr>
            <a:r>
              <a:rPr sz="2600" spc="55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АКЦИЯ </a:t>
            </a:r>
            <a:r>
              <a:rPr sz="2600" spc="60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2600" spc="65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А</a:t>
            </a:r>
            <a:r>
              <a:rPr sz="2600" spc="90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К</a:t>
            </a:r>
            <a:r>
              <a:rPr sz="2600" spc="25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Т</a:t>
            </a:r>
            <a:r>
              <a:rPr sz="2600" spc="45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И</a:t>
            </a:r>
            <a:r>
              <a:rPr sz="2600" spc="25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В</a:t>
            </a:r>
            <a:r>
              <a:rPr sz="2600" spc="65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А</a:t>
            </a:r>
            <a:r>
              <a:rPr sz="2600" spc="60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Ц</a:t>
            </a:r>
            <a:r>
              <a:rPr sz="2600" spc="45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ИИ</a:t>
            </a:r>
            <a:endParaRPr sz="2600" dirty="0">
              <a:solidFill>
                <a:schemeClr val="bg2">
                  <a:lumMod val="1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986" y="2451532"/>
            <a:ext cx="2387600" cy="6034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2625" marR="5080" indent="-670560">
              <a:lnSpc>
                <a:spcPct val="111100"/>
              </a:lnSpc>
              <a:spcBef>
                <a:spcPts val="100"/>
              </a:spcBef>
            </a:pPr>
            <a:r>
              <a:rPr sz="1800" spc="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отличный</a:t>
            </a:r>
            <a:r>
              <a:rPr sz="1800" spc="-9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инструмент </a:t>
            </a:r>
            <a:r>
              <a:rPr sz="1800" spc="-484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для</a:t>
            </a:r>
            <a:r>
              <a:rPr sz="1800" spc="-5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тебя!</a:t>
            </a:r>
            <a:endParaRPr sz="180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Рисунок 10" descr="Изображение выглядит как предметы личной гигиены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DB972D2C-AFDE-4E92-A737-C54F87FBA2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9141">
            <a:off x="1036827" y="2996201"/>
            <a:ext cx="1508225" cy="150822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320EC3AA-16F0-4C6A-863E-6372694AD5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8" y="3224695"/>
            <a:ext cx="1372386" cy="1372386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FC07DFC-FD05-44D3-A8C9-2043C9F30C6E}"/>
              </a:ext>
            </a:extLst>
          </p:cNvPr>
          <p:cNvSpPr/>
          <p:nvPr/>
        </p:nvSpPr>
        <p:spPr>
          <a:xfrm>
            <a:off x="3749660" y="736031"/>
            <a:ext cx="1644462" cy="3677788"/>
          </a:xfrm>
          <a:prstGeom prst="roundRect">
            <a:avLst/>
          </a:prstGeom>
          <a:solidFill>
            <a:srgbClr val="857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8"/>
          <p:cNvSpPr txBox="1"/>
          <p:nvPr/>
        </p:nvSpPr>
        <p:spPr>
          <a:xfrm>
            <a:off x="3973177" y="1904495"/>
            <a:ext cx="1242695" cy="117348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1905" algn="just">
              <a:lnSpc>
                <a:spcPts val="1600"/>
              </a:lnSpc>
              <a:spcBef>
                <a:spcPts val="219"/>
              </a:spcBef>
            </a:pP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Менеджеры  12%</a:t>
            </a:r>
            <a:r>
              <a:rPr sz="14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14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выше </a:t>
            </a:r>
            <a:r>
              <a:rPr sz="1400" spc="-4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14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отрывом</a:t>
            </a:r>
            <a:endParaRPr sz="1400" dirty="0">
              <a:latin typeface="Arial Black"/>
              <a:cs typeface="Arial Black"/>
            </a:endParaRPr>
          </a:p>
          <a:p>
            <a:pPr marL="99695" marR="91440" indent="151130">
              <a:lnSpc>
                <a:spcPts val="1400"/>
              </a:lnSpc>
              <a:spcBef>
                <a:spcPts val="136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(по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итогам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каталога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№12)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287CE8B-F039-4747-AF00-9A7E1E608837}"/>
              </a:ext>
            </a:extLst>
          </p:cNvPr>
          <p:cNvSpPr/>
          <p:nvPr/>
        </p:nvSpPr>
        <p:spPr>
          <a:xfrm>
            <a:off x="6846901" y="518747"/>
            <a:ext cx="1848521" cy="1249602"/>
          </a:xfrm>
          <a:prstGeom prst="roundRect">
            <a:avLst/>
          </a:prstGeom>
          <a:solidFill>
            <a:srgbClr val="857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E985A84-2862-4EAF-95FA-24EE96F8AC82}"/>
              </a:ext>
            </a:extLst>
          </p:cNvPr>
          <p:cNvSpPr/>
          <p:nvPr/>
        </p:nvSpPr>
        <p:spPr>
          <a:xfrm>
            <a:off x="6838277" y="1950124"/>
            <a:ext cx="1848522" cy="1249602"/>
          </a:xfrm>
          <a:prstGeom prst="roundRect">
            <a:avLst/>
          </a:prstGeom>
          <a:solidFill>
            <a:srgbClr val="857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5819A4F-37FF-4891-AA7C-0A5B6967C52C}"/>
              </a:ext>
            </a:extLst>
          </p:cNvPr>
          <p:cNvSpPr/>
          <p:nvPr/>
        </p:nvSpPr>
        <p:spPr>
          <a:xfrm>
            <a:off x="6804092" y="3445734"/>
            <a:ext cx="1882707" cy="1249602"/>
          </a:xfrm>
          <a:prstGeom prst="roundRect">
            <a:avLst/>
          </a:prstGeom>
          <a:solidFill>
            <a:srgbClr val="857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9"/>
          <p:cNvSpPr txBox="1"/>
          <p:nvPr/>
        </p:nvSpPr>
        <p:spPr>
          <a:xfrm>
            <a:off x="7047030" y="760109"/>
            <a:ext cx="1445772" cy="766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>
                <a:solidFill>
                  <a:srgbClr val="FFFFFF"/>
                </a:solidFill>
                <a:latin typeface="Arial Black"/>
                <a:cs typeface="Arial Black"/>
              </a:rPr>
              <a:t>  </a:t>
            </a:r>
            <a:r>
              <a:rPr sz="1400" spc="-5" dirty="0" err="1">
                <a:solidFill>
                  <a:srgbClr val="FFFFFF"/>
                </a:solidFill>
                <a:latin typeface="Arial Black"/>
                <a:cs typeface="Arial Black"/>
              </a:rPr>
              <a:t>Рекруты</a:t>
            </a:r>
            <a:endParaRPr sz="1400" dirty="0">
              <a:latin typeface="Arial Black"/>
              <a:cs typeface="Arial Black"/>
            </a:endParaRPr>
          </a:p>
          <a:p>
            <a:pPr marL="12700" marR="5080" indent="116839">
              <a:lnSpc>
                <a:spcPts val="1400"/>
              </a:lnSpc>
              <a:spcBef>
                <a:spcPts val="1400"/>
              </a:spcBef>
            </a:pPr>
            <a:r>
              <a:rPr lang="ru-RU" sz="1200" dirty="0">
                <a:solidFill>
                  <a:srgbClr val="FFFFFF"/>
                </a:solidFill>
                <a:latin typeface="Arial"/>
                <a:cs typeface="Arial"/>
              </a:rPr>
              <a:t>любые новички без первого заказа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19969" y="3581589"/>
            <a:ext cx="1699895" cy="97028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36220" marR="229235" algn="ctr">
              <a:lnSpc>
                <a:spcPts val="1600"/>
              </a:lnSpc>
              <a:spcBef>
                <a:spcPts val="219"/>
              </a:spcBef>
            </a:pP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Реактивиро­  ванные</a:t>
            </a:r>
            <a:endParaRPr sz="1400" dirty="0">
              <a:latin typeface="Arial Black"/>
              <a:cs typeface="Arial Black"/>
            </a:endParaRPr>
          </a:p>
          <a:p>
            <a:pPr algn="ctr">
              <a:lnSpc>
                <a:spcPts val="1420"/>
              </a:lnSpc>
              <a:spcBef>
                <a:spcPts val="1280"/>
              </a:spcBef>
            </a:pPr>
            <a:r>
              <a:rPr sz="1200" spc="-5" dirty="0" err="1">
                <a:solidFill>
                  <a:srgbClr val="FFFFFF"/>
                </a:solidFill>
                <a:latin typeface="Arial"/>
                <a:cs typeface="Arial"/>
              </a:rPr>
              <a:t>последний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заказ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ts val="1420"/>
              </a:lnSpc>
            </a:pPr>
            <a:r>
              <a:rPr sz="12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№9 и </a:t>
            </a:r>
            <a:r>
              <a:rPr sz="1200" spc="-5" dirty="0" err="1">
                <a:solidFill>
                  <a:srgbClr val="FFFFFF"/>
                </a:solidFill>
                <a:latin typeface="Arial"/>
                <a:cs typeface="Arial"/>
              </a:rPr>
              <a:t>ране</a:t>
            </a:r>
            <a:r>
              <a:rPr lang="ru-RU" sz="12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12FC788C-8022-4772-8E6D-EED4003482AE}"/>
              </a:ext>
            </a:extLst>
          </p:cNvPr>
          <p:cNvSpPr txBox="1"/>
          <p:nvPr/>
        </p:nvSpPr>
        <p:spPr>
          <a:xfrm>
            <a:off x="6976643" y="2144088"/>
            <a:ext cx="1597305" cy="766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>
                <a:solidFill>
                  <a:srgbClr val="FFFFFF"/>
                </a:solidFill>
                <a:latin typeface="Arial Black"/>
                <a:cs typeface="Arial Black"/>
              </a:rPr>
              <a:t>  Активные</a:t>
            </a:r>
            <a:endParaRPr sz="1400" dirty="0">
              <a:latin typeface="Arial Black"/>
              <a:cs typeface="Arial Black"/>
            </a:endParaRPr>
          </a:p>
          <a:p>
            <a:pPr marL="12700" marR="5080" indent="116839" algn="ctr">
              <a:lnSpc>
                <a:spcPts val="1400"/>
              </a:lnSpc>
              <a:spcBef>
                <a:spcPts val="1400"/>
              </a:spcBef>
            </a:pPr>
            <a:r>
              <a:rPr lang="ru-RU" sz="1200" dirty="0">
                <a:solidFill>
                  <a:srgbClr val="FFFFFF"/>
                </a:solidFill>
                <a:latin typeface="Arial"/>
                <a:cs typeface="Arial"/>
              </a:rPr>
              <a:t>все партнеры вашей команды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C13B7085-1613-4961-A03E-08101D9D1D72}"/>
              </a:ext>
            </a:extLst>
          </p:cNvPr>
          <p:cNvSpPr/>
          <p:nvPr/>
        </p:nvSpPr>
        <p:spPr>
          <a:xfrm rot="5400000">
            <a:off x="5759188" y="962187"/>
            <a:ext cx="784742" cy="505018"/>
          </a:xfrm>
          <a:prstGeom prst="triangle">
            <a:avLst/>
          </a:prstGeom>
          <a:solidFill>
            <a:srgbClr val="F0C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id="{E5780C12-4A88-4661-A1B8-7966F2FA7DE2}"/>
              </a:ext>
            </a:extLst>
          </p:cNvPr>
          <p:cNvSpPr/>
          <p:nvPr/>
        </p:nvSpPr>
        <p:spPr>
          <a:xfrm rot="5400000">
            <a:off x="5759188" y="2331526"/>
            <a:ext cx="784742" cy="505018"/>
          </a:xfrm>
          <a:prstGeom prst="triangle">
            <a:avLst/>
          </a:prstGeom>
          <a:solidFill>
            <a:srgbClr val="F0C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224368C6-199D-4A51-BBB3-478E1C630D47}"/>
              </a:ext>
            </a:extLst>
          </p:cNvPr>
          <p:cNvSpPr/>
          <p:nvPr/>
        </p:nvSpPr>
        <p:spPr>
          <a:xfrm rot="5400000">
            <a:off x="5660605" y="3768939"/>
            <a:ext cx="784742" cy="505018"/>
          </a:xfrm>
          <a:prstGeom prst="triangle">
            <a:avLst/>
          </a:prstGeom>
          <a:solidFill>
            <a:srgbClr val="F0C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61" y="-27446"/>
            <a:ext cx="9144000" cy="5144401"/>
            <a:chOff x="0" y="0"/>
            <a:chExt cx="9144000" cy="514440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44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0378" y="381996"/>
              <a:ext cx="2238387" cy="20587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5001" y="385229"/>
              <a:ext cx="2238375" cy="20587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" y="413543"/>
              <a:ext cx="2238375" cy="205878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2401" y="4403725"/>
            <a:ext cx="8915400" cy="502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В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рам</a:t>
            </a:r>
            <a:r>
              <a:rPr sz="1400" spc="10" dirty="0">
                <a:latin typeface="Arial"/>
                <a:cs typeface="Arial"/>
              </a:rPr>
              <a:t>к</a:t>
            </a:r>
            <a:r>
              <a:rPr sz="1400" spc="2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х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20" dirty="0">
                <a:latin typeface="Arial"/>
                <a:cs typeface="Arial"/>
              </a:rPr>
              <a:t>к</a:t>
            </a:r>
            <a:r>
              <a:rPr sz="1400" spc="5" dirty="0">
                <a:latin typeface="Arial"/>
                <a:cs typeface="Arial"/>
              </a:rPr>
              <a:t>ци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35" dirty="0">
                <a:latin typeface="Arial"/>
                <a:cs typeface="Arial"/>
              </a:rPr>
              <a:t>у</a:t>
            </a:r>
            <a:r>
              <a:rPr sz="1400" spc="5" dirty="0">
                <a:latin typeface="Arial"/>
                <a:cs typeface="Arial"/>
              </a:rPr>
              <a:t>ч</a:t>
            </a:r>
            <a:r>
              <a:rPr sz="1400" dirty="0">
                <a:latin typeface="Arial"/>
                <a:cs typeface="Arial"/>
              </a:rPr>
              <a:t>иты</a:t>
            </a:r>
            <a:r>
              <a:rPr sz="1400" spc="10" dirty="0">
                <a:latin typeface="Arial"/>
                <a:cs typeface="Arial"/>
              </a:rPr>
              <a:t>в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5" dirty="0">
                <a:latin typeface="Arial"/>
                <a:cs typeface="Arial"/>
              </a:rPr>
              <a:t>ют</a:t>
            </a:r>
            <a:r>
              <a:rPr sz="1400" spc="15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в</a:t>
            </a:r>
            <a:r>
              <a:rPr sz="1400" spc="25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е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А</a:t>
            </a:r>
            <a:r>
              <a:rPr sz="1400" spc="40" dirty="0">
                <a:latin typeface="Arial"/>
                <a:cs typeface="Arial"/>
              </a:rPr>
              <a:t>к</a:t>
            </a:r>
            <a:r>
              <a:rPr sz="1400" spc="5" dirty="0">
                <a:latin typeface="Arial"/>
                <a:cs typeface="Arial"/>
              </a:rPr>
              <a:t>тив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5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е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spc="5" dirty="0">
                <a:latin typeface="Arial"/>
                <a:cs typeface="Arial"/>
              </a:rPr>
              <a:t>т</a:t>
            </a:r>
            <a:r>
              <a:rPr sz="1400" spc="10" dirty="0">
                <a:latin typeface="Arial"/>
                <a:cs typeface="Arial"/>
              </a:rPr>
              <a:t>н</a:t>
            </a:r>
            <a:r>
              <a:rPr sz="1400" spc="5" dirty="0">
                <a:latin typeface="Arial"/>
                <a:cs typeface="Arial"/>
              </a:rPr>
              <a:t>ёр</a:t>
            </a:r>
            <a:r>
              <a:rPr sz="1400" dirty="0">
                <a:latin typeface="Arial"/>
                <a:cs typeface="Arial"/>
              </a:rPr>
              <a:t>ы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тв</a:t>
            </a:r>
            <a:r>
              <a:rPr sz="1400" spc="10" dirty="0">
                <a:latin typeface="Arial"/>
                <a:cs typeface="Arial"/>
              </a:rPr>
              <a:t>о</a:t>
            </a:r>
            <a:r>
              <a:rPr sz="1400" spc="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й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П</a:t>
            </a:r>
            <a:r>
              <a:rPr sz="1400" spc="-240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10" dirty="0">
                <a:latin typeface="Arial"/>
                <a:cs typeface="Arial"/>
              </a:rPr>
              <a:t>з</a:t>
            </a:r>
            <a:r>
              <a:rPr sz="1400" spc="5" dirty="0">
                <a:latin typeface="Arial"/>
                <a:cs typeface="Arial"/>
              </a:rPr>
              <a:t>ме</a:t>
            </a:r>
            <a:r>
              <a:rPr sz="1400" spc="20" dirty="0">
                <a:latin typeface="Arial"/>
                <a:cs typeface="Arial"/>
              </a:rPr>
              <a:t>с</a:t>
            </a:r>
            <a:r>
              <a:rPr sz="1400" spc="5" dirty="0">
                <a:latin typeface="Arial"/>
                <a:cs typeface="Arial"/>
              </a:rPr>
              <a:t>тив</a:t>
            </a:r>
            <a:r>
              <a:rPr sz="1400" dirty="0">
                <a:latin typeface="Arial"/>
                <a:cs typeface="Arial"/>
              </a:rPr>
              <a:t>ш</a:t>
            </a:r>
            <a:r>
              <a:rPr sz="1400" spc="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лю</a:t>
            </a:r>
            <a:r>
              <a:rPr sz="1400" spc="10" dirty="0">
                <a:latin typeface="Arial"/>
                <a:cs typeface="Arial"/>
              </a:rPr>
              <a:t>б</a:t>
            </a:r>
            <a:r>
              <a:rPr sz="1400" spc="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й  </a:t>
            </a:r>
            <a:r>
              <a:rPr sz="1400" spc="5" dirty="0">
                <a:latin typeface="Arial"/>
                <a:cs typeface="Arial"/>
              </a:rPr>
              <a:t>ББ-заказ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течение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действия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каталога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№13.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70895" y="1618500"/>
            <a:ext cx="251748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5E514D"/>
                </a:solidFill>
                <a:latin typeface="Arial"/>
                <a:cs typeface="Arial"/>
              </a:rPr>
              <a:t>РЕА</a:t>
            </a:r>
            <a:r>
              <a:rPr sz="1600" b="1" spc="30" dirty="0">
                <a:solidFill>
                  <a:srgbClr val="5E514D"/>
                </a:solidFill>
                <a:latin typeface="Arial"/>
                <a:cs typeface="Arial"/>
              </a:rPr>
              <a:t>К</a:t>
            </a:r>
            <a:r>
              <a:rPr sz="1600" b="1" dirty="0">
                <a:solidFill>
                  <a:srgbClr val="5E514D"/>
                </a:solidFill>
                <a:latin typeface="Arial"/>
                <a:cs typeface="Arial"/>
              </a:rPr>
              <a:t>ТИВИ</a:t>
            </a:r>
            <a:r>
              <a:rPr sz="1600" b="1" spc="-20" dirty="0">
                <a:solidFill>
                  <a:srgbClr val="5E514D"/>
                </a:solidFill>
                <a:latin typeface="Arial"/>
                <a:cs typeface="Arial"/>
              </a:rPr>
              <a:t>Р</a:t>
            </a:r>
            <a:r>
              <a:rPr sz="1600" b="1" dirty="0">
                <a:solidFill>
                  <a:srgbClr val="5E514D"/>
                </a:solidFill>
                <a:latin typeface="Arial"/>
                <a:cs typeface="Arial"/>
              </a:rPr>
              <a:t>О</a:t>
            </a:r>
            <a:r>
              <a:rPr sz="1600" b="1" spc="-60" dirty="0">
                <a:solidFill>
                  <a:srgbClr val="5E514D"/>
                </a:solidFill>
                <a:latin typeface="Arial"/>
                <a:cs typeface="Arial"/>
              </a:rPr>
              <a:t>В</a:t>
            </a:r>
            <a:r>
              <a:rPr sz="1600" b="1" spc="-5" dirty="0">
                <a:solidFill>
                  <a:srgbClr val="5E514D"/>
                </a:solidFill>
                <a:latin typeface="Arial"/>
                <a:cs typeface="Arial"/>
              </a:rPr>
              <a:t>АННЫЕ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4039" y="1651000"/>
            <a:ext cx="1295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5E514D"/>
                </a:solidFill>
                <a:latin typeface="Arial"/>
                <a:cs typeface="Arial"/>
              </a:rPr>
              <a:t>НОВИЧКИ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6800" y="1651000"/>
            <a:ext cx="685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0" dirty="0">
                <a:solidFill>
                  <a:srgbClr val="5E514D"/>
                </a:solidFill>
                <a:latin typeface="Arial"/>
                <a:cs typeface="Arial"/>
              </a:rPr>
              <a:t>Б</a:t>
            </a:r>
            <a:r>
              <a:rPr b="1" dirty="0">
                <a:solidFill>
                  <a:srgbClr val="5E514D"/>
                </a:solidFill>
                <a:latin typeface="Arial"/>
                <a:cs typeface="Arial"/>
              </a:rPr>
              <a:t>АК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5" name="Рисунок 14" descr="Изображение выглядит как предметы личной гигиены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8323FBD2-81C5-4D20-A6D1-9FFA913599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08" y="1913864"/>
            <a:ext cx="2101850" cy="21018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9F571581-1DCD-4655-B51E-109E593FA1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469386"/>
            <a:ext cx="2209800" cy="22098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редметы личной гигиены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15EC7010-CEF8-45B4-92AF-C43636C34C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04" y="1856128"/>
            <a:ext cx="2101850" cy="210185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F971BB69-C849-499C-AD7B-CCB506417B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96" y="2411650"/>
            <a:ext cx="2209800" cy="2209800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145F96E6-C8F0-4986-92EF-DDA2BEDDD4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521" y="2328834"/>
            <a:ext cx="1815278" cy="1686880"/>
          </a:xfrm>
          <a:prstGeom prst="rect">
            <a:avLst/>
          </a:prstGeom>
          <a:ln>
            <a:solidFill>
              <a:srgbClr val="546FA5"/>
            </a:solidFill>
          </a:ln>
        </p:spPr>
      </p:pic>
      <p:pic>
        <p:nvPicPr>
          <p:cNvPr id="20" name="Picture 2" descr="Diagram&#10;&#10;Description automatically generated">
            <a:extLst>
              <a:ext uri="{FF2B5EF4-FFF2-40B4-BE49-F238E27FC236}">
                <a16:creationId xmlns:a16="http://schemas.microsoft.com/office/drawing/2014/main" id="{6537D17F-45F2-4412-B1DE-D0C9B1766C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48" y="2100939"/>
            <a:ext cx="904910" cy="9049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9129E3A-B8EA-4B87-BE05-77E2F23C24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" y="2830458"/>
            <a:ext cx="660921" cy="14540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875" y="1841805"/>
            <a:ext cx="4286249" cy="14744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44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dirty="0"/>
              <a:t>АКЦИЯ</a:t>
            </a:r>
            <a:r>
              <a:rPr spc="-90" dirty="0"/>
              <a:t> </a:t>
            </a:r>
            <a:r>
              <a:rPr spc="-5" dirty="0"/>
              <a:t>АКТИВАЦИИ</a:t>
            </a:r>
          </a:p>
          <a:p>
            <a:pPr marL="12065" marR="5080" algn="ctr">
              <a:lnSpc>
                <a:spcPct val="107400"/>
              </a:lnSpc>
              <a:spcBef>
                <a:spcPts val="1000"/>
              </a:spcBef>
            </a:pPr>
            <a:r>
              <a:rPr sz="4500" spc="-204" dirty="0">
                <a:latin typeface="Arial Black"/>
                <a:cs typeface="Arial Black"/>
              </a:rPr>
              <a:t>«</a:t>
            </a:r>
            <a:r>
              <a:rPr sz="4500" spc="-145" dirty="0">
                <a:latin typeface="Arial Black"/>
                <a:cs typeface="Arial Black"/>
              </a:rPr>
              <a:t>С</a:t>
            </a:r>
            <a:r>
              <a:rPr sz="4500" spc="-100" dirty="0">
                <a:latin typeface="Arial Black"/>
                <a:cs typeface="Arial Black"/>
              </a:rPr>
              <a:t>Е</a:t>
            </a:r>
            <a:r>
              <a:rPr sz="4500" spc="-195" dirty="0">
                <a:latin typeface="Arial Black"/>
                <a:cs typeface="Arial Black"/>
              </a:rPr>
              <a:t>Й</a:t>
            </a:r>
            <a:r>
              <a:rPr sz="4500" spc="-105" dirty="0">
                <a:latin typeface="Arial Black"/>
                <a:cs typeface="Arial Black"/>
              </a:rPr>
              <a:t>Ч</a:t>
            </a:r>
            <a:r>
              <a:rPr sz="4500" spc="-250" dirty="0">
                <a:latin typeface="Arial Black"/>
                <a:cs typeface="Arial Black"/>
              </a:rPr>
              <a:t>А</a:t>
            </a:r>
            <a:r>
              <a:rPr sz="4500" dirty="0">
                <a:latin typeface="Arial Black"/>
                <a:cs typeface="Arial Black"/>
              </a:rPr>
              <a:t>С</a:t>
            </a:r>
            <a:r>
              <a:rPr sz="4500" spc="-409" dirty="0">
                <a:latin typeface="Arial Black"/>
                <a:cs typeface="Arial Black"/>
              </a:rPr>
              <a:t> </a:t>
            </a:r>
            <a:r>
              <a:rPr sz="4500" dirty="0">
                <a:latin typeface="Arial Black"/>
                <a:cs typeface="Arial Black"/>
              </a:rPr>
              <a:t>—</a:t>
            </a:r>
            <a:r>
              <a:rPr sz="4500" spc="-409" dirty="0">
                <a:latin typeface="Arial Black"/>
                <a:cs typeface="Arial Black"/>
              </a:rPr>
              <a:t> </a:t>
            </a:r>
            <a:r>
              <a:rPr sz="4500" spc="-190" dirty="0">
                <a:latin typeface="Arial Black"/>
                <a:cs typeface="Arial Black"/>
              </a:rPr>
              <a:t>С</a:t>
            </a:r>
            <a:r>
              <a:rPr sz="4500" spc="-85" dirty="0">
                <a:latin typeface="Arial Black"/>
                <a:cs typeface="Arial Black"/>
              </a:rPr>
              <a:t>А</a:t>
            </a:r>
            <a:r>
              <a:rPr sz="4500" spc="-125" dirty="0">
                <a:latin typeface="Arial Black"/>
                <a:cs typeface="Arial Black"/>
              </a:rPr>
              <a:t>М</a:t>
            </a:r>
            <a:r>
              <a:rPr sz="4500" spc="-135" dirty="0">
                <a:latin typeface="Arial Black"/>
                <a:cs typeface="Arial Black"/>
              </a:rPr>
              <a:t>О</a:t>
            </a:r>
            <a:r>
              <a:rPr sz="4500" dirty="0">
                <a:latin typeface="Arial Black"/>
                <a:cs typeface="Arial Black"/>
              </a:rPr>
              <a:t>Е  </a:t>
            </a:r>
            <a:r>
              <a:rPr sz="4500" spc="-125" dirty="0">
                <a:latin typeface="Arial Black"/>
                <a:cs typeface="Arial Black"/>
              </a:rPr>
              <a:t>ВРЕМЯ»</a:t>
            </a:r>
            <a:endParaRPr sz="45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58379" y="3327400"/>
            <a:ext cx="4427220" cy="533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300"/>
              </a:spcBef>
            </a:pPr>
            <a:r>
              <a:rPr sz="1500" spc="5" dirty="0">
                <a:solidFill>
                  <a:srgbClr val="5E514D"/>
                </a:solidFill>
                <a:latin typeface="Arial"/>
                <a:cs typeface="Arial"/>
              </a:rPr>
              <a:t>каталог</a:t>
            </a:r>
            <a:r>
              <a:rPr sz="1500" spc="-100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5E514D"/>
                </a:solidFill>
                <a:latin typeface="Arial"/>
                <a:cs typeface="Arial"/>
              </a:rPr>
              <a:t>№13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500" spc="-75" dirty="0">
                <a:solidFill>
                  <a:srgbClr val="5E514D"/>
                </a:solidFill>
                <a:latin typeface="Arial"/>
                <a:cs typeface="Arial"/>
              </a:rPr>
              <a:t>(</a:t>
            </a:r>
            <a:r>
              <a:rPr sz="1500" dirty="0">
                <a:solidFill>
                  <a:srgbClr val="5E514D"/>
                </a:solidFill>
                <a:latin typeface="Arial"/>
                <a:cs typeface="Arial"/>
              </a:rPr>
              <a:t>с</a:t>
            </a:r>
            <a:r>
              <a:rPr sz="1500" spc="-65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5E514D"/>
                </a:solidFill>
                <a:latin typeface="Arial"/>
                <a:cs typeface="Arial"/>
              </a:rPr>
              <a:t>1</a:t>
            </a:r>
            <a:r>
              <a:rPr sz="1500" dirty="0">
                <a:solidFill>
                  <a:srgbClr val="5E514D"/>
                </a:solidFill>
                <a:latin typeface="Arial"/>
                <a:cs typeface="Arial"/>
              </a:rPr>
              <a:t>2</a:t>
            </a:r>
            <a:r>
              <a:rPr sz="1500" spc="-65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5E514D"/>
                </a:solidFill>
                <a:latin typeface="Arial"/>
                <a:cs typeface="Arial"/>
              </a:rPr>
              <a:t>с</a:t>
            </a:r>
            <a:r>
              <a:rPr sz="1500" spc="5" dirty="0">
                <a:solidFill>
                  <a:srgbClr val="5E514D"/>
                </a:solidFill>
                <a:latin typeface="Arial"/>
                <a:cs typeface="Arial"/>
              </a:rPr>
              <a:t>е</a:t>
            </a:r>
            <a:r>
              <a:rPr sz="1500" dirty="0">
                <a:solidFill>
                  <a:srgbClr val="5E514D"/>
                </a:solidFill>
                <a:latin typeface="Arial"/>
                <a:cs typeface="Arial"/>
              </a:rPr>
              <a:t>н</a:t>
            </a:r>
            <a:r>
              <a:rPr sz="1500" spc="5" dirty="0">
                <a:solidFill>
                  <a:srgbClr val="5E514D"/>
                </a:solidFill>
                <a:latin typeface="Arial"/>
                <a:cs typeface="Arial"/>
              </a:rPr>
              <a:t>т</a:t>
            </a:r>
            <a:r>
              <a:rPr sz="1500" spc="10" dirty="0">
                <a:solidFill>
                  <a:srgbClr val="5E514D"/>
                </a:solidFill>
                <a:latin typeface="Arial"/>
                <a:cs typeface="Arial"/>
              </a:rPr>
              <a:t>я</a:t>
            </a:r>
            <a:r>
              <a:rPr sz="1500" dirty="0">
                <a:solidFill>
                  <a:srgbClr val="5E514D"/>
                </a:solidFill>
                <a:latin typeface="Arial"/>
                <a:cs typeface="Arial"/>
              </a:rPr>
              <a:t>б</a:t>
            </a:r>
            <a:r>
              <a:rPr sz="1500" spc="-5" dirty="0">
                <a:solidFill>
                  <a:srgbClr val="5E514D"/>
                </a:solidFill>
                <a:latin typeface="Arial"/>
                <a:cs typeface="Arial"/>
              </a:rPr>
              <a:t>р</a:t>
            </a:r>
            <a:r>
              <a:rPr sz="1500" dirty="0">
                <a:solidFill>
                  <a:srgbClr val="5E514D"/>
                </a:solidFill>
                <a:latin typeface="Arial"/>
                <a:cs typeface="Arial"/>
              </a:rPr>
              <a:t>я</a:t>
            </a:r>
            <a:r>
              <a:rPr sz="1500" spc="-65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5E514D"/>
                </a:solidFill>
                <a:latin typeface="Arial"/>
                <a:cs typeface="Arial"/>
              </a:rPr>
              <a:t>п</a:t>
            </a:r>
            <a:r>
              <a:rPr sz="1500" dirty="0">
                <a:solidFill>
                  <a:srgbClr val="5E514D"/>
                </a:solidFill>
                <a:latin typeface="Arial"/>
                <a:cs typeface="Arial"/>
              </a:rPr>
              <a:t>о</a:t>
            </a:r>
            <a:r>
              <a:rPr sz="1500" spc="-65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E514D"/>
                </a:solidFill>
                <a:latin typeface="Arial"/>
                <a:cs typeface="Arial"/>
              </a:rPr>
              <a:t>2</a:t>
            </a:r>
            <a:r>
              <a:rPr sz="1500" spc="-65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5E514D"/>
                </a:solidFill>
                <a:latin typeface="Arial"/>
                <a:cs typeface="Arial"/>
              </a:rPr>
              <a:t>о</a:t>
            </a:r>
            <a:r>
              <a:rPr sz="1500" spc="45" dirty="0">
                <a:solidFill>
                  <a:srgbClr val="5E514D"/>
                </a:solidFill>
                <a:latin typeface="Arial"/>
                <a:cs typeface="Arial"/>
              </a:rPr>
              <a:t>к</a:t>
            </a:r>
            <a:r>
              <a:rPr sz="1500" spc="5" dirty="0">
                <a:solidFill>
                  <a:srgbClr val="5E514D"/>
                </a:solidFill>
                <a:latin typeface="Arial"/>
                <a:cs typeface="Arial"/>
              </a:rPr>
              <a:t>т</a:t>
            </a:r>
            <a:r>
              <a:rPr sz="1500" spc="10" dirty="0">
                <a:solidFill>
                  <a:srgbClr val="5E514D"/>
                </a:solidFill>
                <a:latin typeface="Arial"/>
                <a:cs typeface="Arial"/>
              </a:rPr>
              <a:t>я</a:t>
            </a:r>
            <a:r>
              <a:rPr sz="1500" dirty="0">
                <a:solidFill>
                  <a:srgbClr val="5E514D"/>
                </a:solidFill>
                <a:latin typeface="Arial"/>
                <a:cs typeface="Arial"/>
              </a:rPr>
              <a:t>б</a:t>
            </a:r>
            <a:r>
              <a:rPr sz="1500" spc="-5" dirty="0">
                <a:solidFill>
                  <a:srgbClr val="5E514D"/>
                </a:solidFill>
                <a:latin typeface="Arial"/>
                <a:cs typeface="Arial"/>
              </a:rPr>
              <a:t>р</a:t>
            </a:r>
            <a:r>
              <a:rPr sz="1500" dirty="0">
                <a:solidFill>
                  <a:srgbClr val="5E514D"/>
                </a:solidFill>
                <a:latin typeface="Arial"/>
                <a:cs typeface="Arial"/>
              </a:rPr>
              <a:t>я</a:t>
            </a:r>
            <a:r>
              <a:rPr sz="1500" spc="-65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E514D"/>
                </a:solidFill>
                <a:latin typeface="Arial"/>
                <a:cs typeface="Arial"/>
              </a:rPr>
              <a:t>2</a:t>
            </a:r>
            <a:r>
              <a:rPr sz="1500" spc="-15" dirty="0">
                <a:solidFill>
                  <a:srgbClr val="5E514D"/>
                </a:solidFill>
                <a:latin typeface="Arial"/>
                <a:cs typeface="Arial"/>
              </a:rPr>
              <a:t>0</a:t>
            </a:r>
            <a:r>
              <a:rPr sz="1500" spc="-55" dirty="0">
                <a:solidFill>
                  <a:srgbClr val="5E514D"/>
                </a:solidFill>
                <a:latin typeface="Arial"/>
                <a:cs typeface="Arial"/>
              </a:rPr>
              <a:t>2</a:t>
            </a:r>
            <a:r>
              <a:rPr sz="1500" dirty="0">
                <a:solidFill>
                  <a:srgbClr val="5E514D"/>
                </a:solidFill>
                <a:latin typeface="Arial"/>
                <a:cs typeface="Arial"/>
              </a:rPr>
              <a:t>1</a:t>
            </a:r>
            <a:r>
              <a:rPr sz="1500" spc="-65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sz="1500" spc="-155" dirty="0">
                <a:solidFill>
                  <a:srgbClr val="5E514D"/>
                </a:solidFill>
                <a:latin typeface="Arial"/>
                <a:cs typeface="Arial"/>
              </a:rPr>
              <a:t>г</a:t>
            </a:r>
            <a:r>
              <a:rPr sz="1500" dirty="0">
                <a:solidFill>
                  <a:srgbClr val="5E514D"/>
                </a:solidFill>
                <a:latin typeface="Arial"/>
                <a:cs typeface="Arial"/>
              </a:rPr>
              <a:t>.</a:t>
            </a:r>
            <a:r>
              <a:rPr sz="1500" spc="-65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5E514D"/>
                </a:solidFill>
                <a:latin typeface="Arial"/>
                <a:cs typeface="Arial"/>
              </a:rPr>
              <a:t>в</a:t>
            </a:r>
            <a:r>
              <a:rPr sz="1500" spc="65" dirty="0">
                <a:solidFill>
                  <a:srgbClr val="5E514D"/>
                </a:solidFill>
                <a:latin typeface="Arial"/>
                <a:cs typeface="Arial"/>
              </a:rPr>
              <a:t>к</a:t>
            </a:r>
            <a:r>
              <a:rPr sz="1500" spc="5" dirty="0">
                <a:solidFill>
                  <a:srgbClr val="5E514D"/>
                </a:solidFill>
                <a:latin typeface="Arial"/>
                <a:cs typeface="Arial"/>
              </a:rPr>
              <a:t>лючи</a:t>
            </a:r>
            <a:r>
              <a:rPr sz="1500" spc="-10" dirty="0">
                <a:solidFill>
                  <a:srgbClr val="5E514D"/>
                </a:solidFill>
                <a:latin typeface="Arial"/>
                <a:cs typeface="Arial"/>
              </a:rPr>
              <a:t>т</a:t>
            </a:r>
            <a:r>
              <a:rPr sz="1500" spc="5" dirty="0">
                <a:solidFill>
                  <a:srgbClr val="5E514D"/>
                </a:solidFill>
                <a:latin typeface="Arial"/>
                <a:cs typeface="Arial"/>
              </a:rPr>
              <a:t>ел</a:t>
            </a:r>
            <a:r>
              <a:rPr sz="1500" spc="-5" dirty="0">
                <a:solidFill>
                  <a:srgbClr val="5E514D"/>
                </a:solidFill>
                <a:latin typeface="Arial"/>
                <a:cs typeface="Arial"/>
              </a:rPr>
              <a:t>ь</a:t>
            </a:r>
            <a:r>
              <a:rPr sz="1500" spc="10" dirty="0">
                <a:solidFill>
                  <a:srgbClr val="5E514D"/>
                </a:solidFill>
                <a:latin typeface="Arial"/>
                <a:cs typeface="Arial"/>
              </a:rPr>
              <a:t>н</a:t>
            </a:r>
            <a:r>
              <a:rPr sz="1500" spc="-95" dirty="0">
                <a:solidFill>
                  <a:srgbClr val="5E514D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5E514D"/>
                </a:solidFill>
                <a:latin typeface="Arial"/>
                <a:cs typeface="Arial"/>
              </a:rPr>
              <a:t>)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44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7200" y="441325"/>
            <a:ext cx="8001000" cy="402969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3500" spc="-2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Хочешь</a:t>
            </a:r>
            <a:r>
              <a:rPr sz="3500" spc="-16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увеличить</a:t>
            </a:r>
            <a:r>
              <a:rPr sz="3500" spc="-16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продажи</a:t>
            </a:r>
            <a:endParaRPr sz="35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12700" marR="1256030">
              <a:lnSpc>
                <a:spcPct val="107100"/>
              </a:lnSpc>
            </a:pPr>
            <a:r>
              <a:rPr sz="35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и</a:t>
            </a:r>
            <a:r>
              <a:rPr sz="3500" spc="-15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1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подготовить</a:t>
            </a:r>
            <a:r>
              <a:rPr sz="3500" spc="-15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команду</a:t>
            </a:r>
            <a:r>
              <a:rPr sz="3500" spc="-15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к</a:t>
            </a:r>
            <a:r>
              <a:rPr sz="3500" spc="-14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1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яркой </a:t>
            </a:r>
            <a:r>
              <a:rPr sz="3500" spc="-96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2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осени?</a:t>
            </a:r>
            <a:endParaRPr sz="35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00" dirty="0">
              <a:latin typeface="Arial"/>
              <a:cs typeface="Arial"/>
            </a:endParaRPr>
          </a:p>
          <a:p>
            <a:pPr marL="12700" marR="5080" algn="r">
              <a:lnSpc>
                <a:spcPct val="107100"/>
              </a:lnSpc>
            </a:pPr>
            <a:r>
              <a:rPr sz="3500" spc="-1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Сейчас </a:t>
            </a:r>
            <a:r>
              <a:rPr sz="3500" spc="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самое </a:t>
            </a:r>
            <a:r>
              <a:rPr sz="35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время </a:t>
            </a:r>
            <a:r>
              <a:rPr sz="35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рекрутировать </a:t>
            </a:r>
            <a:r>
              <a:rPr sz="3500" spc="-96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1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Новичков</a:t>
            </a:r>
            <a:r>
              <a:rPr sz="3500" spc="-16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и</a:t>
            </a:r>
            <a:r>
              <a:rPr sz="3500" spc="-16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20" dirty="0" err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работать</a:t>
            </a:r>
            <a:r>
              <a:rPr sz="3500" spc="-16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с</a:t>
            </a:r>
            <a:r>
              <a:rPr lang="ru-RU" sz="3500" spc="-16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о всеми партнерами своей команды!</a:t>
            </a:r>
            <a:endParaRPr sz="35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44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704" y="221653"/>
            <a:ext cx="7688174" cy="1123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3500" spc="-240" dirty="0">
                <a:solidFill>
                  <a:schemeClr val="bg2">
                    <a:lumMod val="10000"/>
                  </a:schemeClr>
                </a:solidFill>
              </a:rPr>
              <a:t>У</a:t>
            </a:r>
            <a:r>
              <a:rPr sz="3500" spc="50" dirty="0"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sz="3500" spc="5" dirty="0">
                <a:solidFill>
                  <a:schemeClr val="bg2">
                    <a:lumMod val="10000"/>
                  </a:schemeClr>
                </a:solidFill>
              </a:rPr>
              <a:t>л</a:t>
            </a:r>
            <a:r>
              <a:rPr sz="3500" dirty="0">
                <a:solidFill>
                  <a:schemeClr val="bg2">
                    <a:lumMod val="10000"/>
                  </a:schemeClr>
                </a:solidFill>
              </a:rPr>
              <a:t>о</a:t>
            </a:r>
            <a:r>
              <a:rPr sz="3500" spc="-10" dirty="0">
                <a:solidFill>
                  <a:schemeClr val="bg2">
                    <a:lumMod val="10000"/>
                  </a:schemeClr>
                </a:solidFill>
              </a:rPr>
              <a:t>ви</a:t>
            </a:r>
            <a:r>
              <a:rPr sz="3500" dirty="0">
                <a:solidFill>
                  <a:schemeClr val="bg2">
                    <a:lumMod val="10000"/>
                  </a:schemeClr>
                </a:solidFill>
              </a:rPr>
              <a:t>я</a:t>
            </a:r>
            <a:r>
              <a:rPr sz="3500" spc="-14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500" spc="65" dirty="0" err="1">
                <a:solidFill>
                  <a:schemeClr val="bg2">
                    <a:lumMod val="10000"/>
                  </a:schemeClr>
                </a:solidFill>
              </a:rPr>
              <a:t>д</a:t>
            </a:r>
            <a:r>
              <a:rPr sz="3500" spc="-5" dirty="0" err="1">
                <a:solidFill>
                  <a:schemeClr val="bg2">
                    <a:lumMod val="10000"/>
                  </a:schemeClr>
                </a:solidFill>
              </a:rPr>
              <a:t>л</a:t>
            </a:r>
            <a:r>
              <a:rPr sz="3500" dirty="0" err="1">
                <a:solidFill>
                  <a:schemeClr val="bg2">
                    <a:lumMod val="10000"/>
                  </a:schemeClr>
                </a:solidFill>
              </a:rPr>
              <a:t>я</a:t>
            </a:r>
            <a:r>
              <a:rPr sz="3500" spc="-14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500" spc="-25" dirty="0" err="1">
                <a:solidFill>
                  <a:schemeClr val="bg2">
                    <a:lumMod val="10000"/>
                  </a:schemeClr>
                </a:solidFill>
              </a:rPr>
              <a:t>Н</a:t>
            </a:r>
            <a:r>
              <a:rPr sz="3500" dirty="0" err="1">
                <a:solidFill>
                  <a:schemeClr val="bg2">
                    <a:lumMod val="10000"/>
                  </a:schemeClr>
                </a:solidFill>
              </a:rPr>
              <a:t>о</a:t>
            </a:r>
            <a:r>
              <a:rPr sz="3500" spc="-10" dirty="0" err="1">
                <a:solidFill>
                  <a:schemeClr val="bg2">
                    <a:lumMod val="10000"/>
                  </a:schemeClr>
                </a:solidFill>
              </a:rPr>
              <a:t>в</a:t>
            </a:r>
            <a:r>
              <a:rPr sz="3500" spc="-25" dirty="0" err="1">
                <a:solidFill>
                  <a:schemeClr val="bg2">
                    <a:lumMod val="10000"/>
                  </a:schemeClr>
                </a:solidFill>
              </a:rPr>
              <a:t>и</a:t>
            </a:r>
            <a:r>
              <a:rPr sz="3500" spc="-10" dirty="0" err="1">
                <a:solidFill>
                  <a:schemeClr val="bg2">
                    <a:lumMod val="10000"/>
                  </a:schemeClr>
                </a:solidFill>
              </a:rPr>
              <a:t>ч</a:t>
            </a:r>
            <a:r>
              <a:rPr sz="3500" spc="-20" dirty="0" err="1">
                <a:solidFill>
                  <a:schemeClr val="bg2">
                    <a:lumMod val="10000"/>
                  </a:schemeClr>
                </a:solidFill>
              </a:rPr>
              <a:t>к</a:t>
            </a:r>
            <a:r>
              <a:rPr sz="3500" dirty="0" err="1">
                <a:solidFill>
                  <a:schemeClr val="bg2">
                    <a:lumMod val="10000"/>
                  </a:schemeClr>
                </a:solidFill>
              </a:rPr>
              <a:t>ов</a:t>
            </a:r>
            <a:br>
              <a:rPr lang="ru-RU" sz="3500" dirty="0">
                <a:solidFill>
                  <a:schemeClr val="bg2">
                    <a:lumMod val="10000"/>
                  </a:schemeClr>
                </a:solidFill>
              </a:rPr>
            </a:br>
            <a:r>
              <a:rPr sz="3500" spc="-15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2400" spc="-2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sz="2400" dirty="0"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sz="2400" spc="-15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2400" spc="5" dirty="0">
                <a:solidFill>
                  <a:schemeClr val="bg2">
                    <a:lumMod val="10000"/>
                  </a:schemeClr>
                </a:solidFill>
              </a:rPr>
              <a:t>д</a:t>
            </a:r>
            <a:r>
              <a:rPr sz="2400" spc="-35" dirty="0">
                <a:solidFill>
                  <a:schemeClr val="bg2">
                    <a:lumMod val="10000"/>
                  </a:schemeClr>
                </a:solidFill>
              </a:rPr>
              <a:t>а</a:t>
            </a:r>
            <a:r>
              <a:rPr sz="2400" spc="-30" dirty="0">
                <a:solidFill>
                  <a:schemeClr val="bg2">
                    <a:lumMod val="10000"/>
                  </a:schemeClr>
                </a:solidFill>
              </a:rPr>
              <a:t>т</a:t>
            </a:r>
            <a:r>
              <a:rPr sz="2400" spc="-5" dirty="0">
                <a:solidFill>
                  <a:schemeClr val="bg2">
                    <a:lumMod val="10000"/>
                  </a:schemeClr>
                </a:solidFill>
              </a:rPr>
              <a:t>ой  регистрации</a:t>
            </a:r>
            <a:r>
              <a:rPr sz="2400" spc="-16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2400" dirty="0">
                <a:solidFill>
                  <a:schemeClr val="bg2">
                    <a:lumMod val="10000"/>
                  </a:schemeClr>
                </a:solidFill>
              </a:rPr>
              <a:t>в</a:t>
            </a:r>
            <a:r>
              <a:rPr sz="2400" spc="-15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2400" spc="-5" dirty="0">
                <a:solidFill>
                  <a:schemeClr val="bg2">
                    <a:lumMod val="10000"/>
                  </a:schemeClr>
                </a:solidFill>
              </a:rPr>
              <a:t>каталоге</a:t>
            </a:r>
            <a:r>
              <a:rPr sz="2400" spc="-15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2400" spc="-145" dirty="0">
                <a:solidFill>
                  <a:schemeClr val="bg2">
                    <a:lumMod val="10000"/>
                  </a:schemeClr>
                </a:solidFill>
              </a:rPr>
              <a:t>№13</a:t>
            </a:r>
            <a:r>
              <a:rPr lang="ru-RU" sz="2400" spc="-145" dirty="0">
                <a:solidFill>
                  <a:schemeClr val="bg2">
                    <a:lumMod val="10000"/>
                  </a:schemeClr>
                </a:solidFill>
              </a:rPr>
              <a:t> или ранее</a:t>
            </a:r>
            <a:r>
              <a:rPr sz="2400" spc="-145" dirty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sz="3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102" y="1784969"/>
            <a:ext cx="100456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1.</a:t>
            </a:r>
            <a:r>
              <a:rPr sz="1200" spc="-85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ОФОРМИ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049" y="2021662"/>
            <a:ext cx="2561907" cy="83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7100"/>
              </a:lnSpc>
              <a:spcBef>
                <a:spcPts val="100"/>
              </a:spcBef>
            </a:pPr>
            <a:r>
              <a:rPr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подписку на </a:t>
            </a:r>
            <a:r>
              <a:rPr sz="10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использование</a:t>
            </a:r>
            <a:r>
              <a:rPr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всех </a:t>
            </a:r>
            <a:r>
              <a:rPr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преимуществ 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Oriflame! </a:t>
            </a:r>
            <a:endParaRPr lang="ru-RU" sz="10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12700" marR="5080" indent="635" algn="ctr">
              <a:lnSpc>
                <a:spcPct val="107100"/>
              </a:lnSpc>
              <a:spcBef>
                <a:spcPts val="100"/>
              </a:spcBef>
            </a:pPr>
            <a:r>
              <a:rPr sz="1000" spc="-10" dirty="0" err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Размести</a:t>
            </a:r>
            <a:r>
              <a:rPr sz="10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любой 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ББ-</a:t>
            </a:r>
            <a:r>
              <a:rPr sz="1000" spc="-5" dirty="0" err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заказ</a:t>
            </a:r>
            <a:r>
              <a:rPr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spc="-10" dirty="0" err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получи</a:t>
            </a:r>
            <a:r>
              <a:rPr sz="10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spc="-18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0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супер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предложение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–</a:t>
            </a:r>
            <a:r>
              <a:rPr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заплати</a:t>
            </a:r>
            <a:r>
              <a:rPr sz="1000" spc="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spc="-10" dirty="0" err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всего</a:t>
            </a:r>
            <a:r>
              <a:rPr sz="10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3</a:t>
            </a:r>
            <a:r>
              <a:rPr lang="en-US"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BYN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за</a:t>
            </a:r>
            <a:r>
              <a:rPr sz="10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годовую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подписку.</a:t>
            </a:r>
            <a:endParaRPr sz="10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6703" y="1949343"/>
            <a:ext cx="1776095" cy="926857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14325">
              <a:lnSpc>
                <a:spcPct val="100000"/>
              </a:lnSpc>
              <a:spcBef>
                <a:spcPts val="545"/>
              </a:spcBef>
            </a:pPr>
            <a:r>
              <a:rPr sz="1200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3.</a:t>
            </a:r>
            <a:r>
              <a:rPr sz="1200" spc="-5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 РАЗМЕСТИ</a:t>
            </a:r>
            <a:endParaRPr sz="1200" dirty="0">
              <a:solidFill>
                <a:schemeClr val="bg2">
                  <a:lumMod val="10000"/>
                </a:schemeClr>
              </a:solidFill>
              <a:latin typeface="Arial Black"/>
              <a:cs typeface="Arial Black"/>
            </a:endParaRPr>
          </a:p>
          <a:p>
            <a:pPr marL="12065" marR="5080" algn="ctr">
              <a:lnSpc>
                <a:spcPct val="107100"/>
              </a:lnSpc>
              <a:spcBef>
                <a:spcPts val="200"/>
              </a:spcBef>
            </a:pP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Единовременный </a:t>
            </a:r>
            <a:r>
              <a:rPr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заказ </a:t>
            </a:r>
            <a:r>
              <a:rPr sz="1000" spc="-10" dirty="0" err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от</a:t>
            </a:r>
            <a:r>
              <a:rPr sz="10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35</a:t>
            </a:r>
            <a:r>
              <a:rPr lang="ru-RU"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ББ в течение каталога №13 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и </a:t>
            </a:r>
            <a:r>
              <a:rPr lang="ru-RU" sz="10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в подарок Набор </a:t>
            </a:r>
            <a:r>
              <a:rPr lang="ru-RU" sz="1000" spc="-10" dirty="0" err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Milk&amp;Honey</a:t>
            </a:r>
            <a:r>
              <a:rPr lang="ru-RU" sz="10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Gold</a:t>
            </a:r>
            <a:endParaRPr sz="10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0957" y="3954836"/>
            <a:ext cx="2123846" cy="94089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513715">
              <a:lnSpc>
                <a:spcPct val="100000"/>
              </a:lnSpc>
              <a:spcBef>
                <a:spcPts val="545"/>
              </a:spcBef>
            </a:pPr>
            <a:r>
              <a:rPr sz="1200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2.</a:t>
            </a:r>
            <a:r>
              <a:rPr sz="1200" spc="-55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ПОЛУЧИ</a:t>
            </a:r>
          </a:p>
          <a:p>
            <a:pPr marL="12065" marR="5080" algn="ctr">
              <a:lnSpc>
                <a:spcPct val="107100"/>
              </a:lnSpc>
              <a:spcBef>
                <a:spcPts val="200"/>
              </a:spcBef>
            </a:pP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скидку </a:t>
            </a:r>
            <a:r>
              <a:rPr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20% сразу на весь ассортимент 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бренда </a:t>
            </a:r>
            <a:r>
              <a:rPr sz="1000" spc="-18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Oriflame</a:t>
            </a:r>
            <a:r>
              <a:rPr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–</a:t>
            </a:r>
            <a:r>
              <a:rPr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более 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1</a:t>
            </a:r>
            <a:r>
              <a:rPr sz="10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000 наименований</a:t>
            </a:r>
            <a:r>
              <a:rPr sz="10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–</a:t>
            </a: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уже</a:t>
            </a:r>
            <a:r>
              <a:rPr sz="1000" spc="-2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с</a:t>
            </a:r>
            <a:r>
              <a:rPr sz="1000" spc="-2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первым</a:t>
            </a:r>
            <a:r>
              <a:rPr sz="1000" spc="-2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заказом.</a:t>
            </a:r>
            <a:endParaRPr sz="10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81800" y="3953188"/>
            <a:ext cx="2209800" cy="762196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545"/>
              </a:spcBef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     </a:t>
            </a:r>
            <a:r>
              <a:rPr sz="1200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3.</a:t>
            </a:r>
            <a:r>
              <a:rPr sz="1200" spc="-55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chemeClr val="bg2">
                    <a:lumMod val="10000"/>
                  </a:schemeClr>
                </a:solidFill>
                <a:latin typeface="Arial Black"/>
                <a:cs typeface="Arial Black"/>
              </a:rPr>
              <a:t>УЧАСТВУЙ</a:t>
            </a:r>
          </a:p>
          <a:p>
            <a:pPr marL="12700" marR="5080" indent="55244" algn="ctr">
              <a:lnSpc>
                <a:spcPct val="107100"/>
              </a:lnSpc>
              <a:spcBef>
                <a:spcPts val="200"/>
              </a:spcBef>
            </a:pP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в </a:t>
            </a:r>
            <a:r>
              <a:rPr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уникальной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Стартовой</a:t>
            </a:r>
            <a:r>
              <a:rPr sz="1000" spc="17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Программе </a:t>
            </a:r>
            <a:r>
              <a:rPr sz="1000" spc="-18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и </a:t>
            </a:r>
            <a:r>
              <a:rPr sz="10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получай</a:t>
            </a:r>
            <a:r>
              <a:rPr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доступ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к </a:t>
            </a:r>
            <a:r>
              <a:rPr sz="1000" spc="-5" dirty="0" err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спецпредложениям</a:t>
            </a:r>
            <a:r>
              <a:rPr lang="ru-RU" sz="10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.</a:t>
            </a:r>
            <a:endParaRPr sz="10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03" y="2743415"/>
            <a:ext cx="9144000" cy="102349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редметы личной гигиены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F7FE3326-C5E2-4E0A-BA46-232608F9F0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82" y="1"/>
            <a:ext cx="2101850" cy="210185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C96FB673-E6FB-4E04-BB1C-7789A0D0FC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49" y="670711"/>
            <a:ext cx="2209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080"/>
            <a:ext cx="9144000" cy="5144770"/>
            <a:chOff x="0" y="0"/>
            <a:chExt cx="9144000" cy="5144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44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750" y="2526893"/>
              <a:ext cx="1682750" cy="19172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500" y="2526893"/>
              <a:ext cx="2047862" cy="191720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500" y="524205"/>
            <a:ext cx="8648699" cy="955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3500" spc="-30" dirty="0">
                <a:solidFill>
                  <a:schemeClr val="bg2">
                    <a:lumMod val="10000"/>
                  </a:schemeClr>
                </a:solidFill>
              </a:rPr>
              <a:t>Условия</a:t>
            </a:r>
            <a:r>
              <a:rPr sz="3500" spc="-16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500" spc="20" dirty="0">
                <a:solidFill>
                  <a:schemeClr val="bg2">
                    <a:lumMod val="10000"/>
                  </a:schemeClr>
                </a:solidFill>
              </a:rPr>
              <a:t>для</a:t>
            </a:r>
            <a:r>
              <a:rPr sz="3500" spc="-16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500" spc="-5" dirty="0">
                <a:solidFill>
                  <a:schemeClr val="bg2">
                    <a:lumMod val="10000"/>
                  </a:schemeClr>
                </a:solidFill>
              </a:rPr>
              <a:t>Неактивных</a:t>
            </a:r>
            <a:r>
              <a:rPr sz="3500" spc="-16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500" spc="-15" dirty="0">
                <a:solidFill>
                  <a:schemeClr val="bg2">
                    <a:lumMod val="10000"/>
                  </a:schemeClr>
                </a:solidFill>
              </a:rPr>
              <a:t>Партнёров </a:t>
            </a:r>
            <a:r>
              <a:rPr sz="3500" spc="-96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2400" spc="-20" dirty="0">
                <a:solidFill>
                  <a:schemeClr val="bg2">
                    <a:lumMod val="10000"/>
                  </a:schemeClr>
                </a:solidFill>
              </a:rPr>
              <a:t>(последний</a:t>
            </a:r>
            <a:r>
              <a:rPr sz="2400" spc="-15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2400" spc="-5" dirty="0">
                <a:solidFill>
                  <a:schemeClr val="bg2">
                    <a:lumMod val="10000"/>
                  </a:schemeClr>
                </a:solidFill>
              </a:rPr>
              <a:t>заказ</a:t>
            </a:r>
            <a:r>
              <a:rPr sz="2400" spc="-15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2400" dirty="0">
                <a:solidFill>
                  <a:schemeClr val="bg2">
                    <a:lumMod val="10000"/>
                  </a:schemeClr>
                </a:solidFill>
              </a:rPr>
              <a:t>в</a:t>
            </a:r>
            <a:r>
              <a:rPr sz="2400" spc="-15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2400" spc="-5" dirty="0">
                <a:solidFill>
                  <a:schemeClr val="bg2">
                    <a:lumMod val="10000"/>
                  </a:schemeClr>
                </a:solidFill>
              </a:rPr>
              <a:t>каталоге</a:t>
            </a:r>
            <a:r>
              <a:rPr sz="2400" spc="-15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2400" spc="-5" dirty="0">
                <a:solidFill>
                  <a:schemeClr val="bg2">
                    <a:lumMod val="10000"/>
                  </a:schemeClr>
                </a:solidFill>
              </a:rPr>
              <a:t>№9</a:t>
            </a:r>
            <a:r>
              <a:rPr lang="ru-RU" sz="2400" spc="-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2400" dirty="0">
                <a:solidFill>
                  <a:schemeClr val="bg2">
                    <a:lumMod val="10000"/>
                  </a:schemeClr>
                </a:solidFill>
              </a:rPr>
              <a:t>и</a:t>
            </a:r>
            <a:r>
              <a:rPr sz="2400" spc="-18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2400" spc="-50" dirty="0">
                <a:solidFill>
                  <a:schemeClr val="bg2">
                    <a:lumMod val="10000"/>
                  </a:schemeClr>
                </a:solidFill>
              </a:rPr>
              <a:t>ранее)</a:t>
            </a:r>
            <a:endParaRPr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2501" y="3011220"/>
            <a:ext cx="1870075" cy="4971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sz="12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единовременный</a:t>
            </a:r>
            <a:r>
              <a:rPr sz="1200" spc="37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заказ</a:t>
            </a:r>
            <a:r>
              <a:rPr sz="12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2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на</a:t>
            </a:r>
            <a:r>
              <a:rPr sz="1200" spc="-2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2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35 ББ и более</a:t>
            </a:r>
            <a:endParaRPr sz="12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2501" y="3438795"/>
            <a:ext cx="2010410" cy="5309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в</a:t>
            </a:r>
            <a:r>
              <a:rPr sz="1200" spc="-2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период</a:t>
            </a:r>
            <a:r>
              <a:rPr sz="1200" spc="-2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действия</a:t>
            </a:r>
            <a:r>
              <a:rPr sz="1200" spc="-2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каталога</a:t>
            </a:r>
            <a:endParaRPr sz="12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№13</a:t>
            </a:r>
            <a:r>
              <a:rPr sz="1200" spc="-2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и</a:t>
            </a:r>
            <a:r>
              <a:rPr sz="1200" spc="-1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получи</a:t>
            </a:r>
            <a:r>
              <a:rPr sz="1200" spc="-2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подарок!</a:t>
            </a:r>
            <a:endParaRPr sz="12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4577" y="3182116"/>
            <a:ext cx="1893570" cy="753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Получи  в подарок Набор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Milk&amp;Honey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Gold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в этом же заказе!</a:t>
            </a:r>
            <a:endParaRPr sz="12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2770" y="3679240"/>
            <a:ext cx="857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10" dirty="0">
                <a:solidFill>
                  <a:srgbClr val="5E514D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5E514D"/>
                </a:solidFill>
                <a:latin typeface="Arial"/>
                <a:cs typeface="Arial"/>
              </a:rPr>
              <a:t>АЗМЕ</a:t>
            </a:r>
            <a:r>
              <a:rPr sz="1200" b="1" spc="-30" dirty="0">
                <a:solidFill>
                  <a:srgbClr val="5E514D"/>
                </a:solidFill>
                <a:latin typeface="Arial"/>
                <a:cs typeface="Arial"/>
              </a:rPr>
              <a:t>С</a:t>
            </a:r>
            <a:r>
              <a:rPr sz="1200" b="1" dirty="0">
                <a:solidFill>
                  <a:srgbClr val="5E514D"/>
                </a:solidFill>
                <a:latin typeface="Arial"/>
                <a:cs typeface="Arial"/>
              </a:rPr>
              <a:t>ТИ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83508" y="3679240"/>
            <a:ext cx="7200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20" dirty="0">
                <a:solidFill>
                  <a:srgbClr val="5E514D"/>
                </a:solidFill>
                <a:latin typeface="Arial"/>
                <a:cs typeface="Arial"/>
              </a:rPr>
              <a:t>ПОЛУЧИ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3" name="Рисунок 12" descr="Изображение выглядит как предметы личной гигиены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8EEB0F51-4675-4FE9-AADF-787C320D8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82" y="1"/>
            <a:ext cx="2101850" cy="210185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4CDC5BEB-B0D8-4A31-BFDB-DB5F8D7D47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343" y="900981"/>
            <a:ext cx="2209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7000"/>
            <a:ext cx="5221605" cy="4864735"/>
            <a:chOff x="0" y="127000"/>
            <a:chExt cx="5221605" cy="4864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2648" y="4544365"/>
              <a:ext cx="1298707" cy="4467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7000"/>
              <a:ext cx="4787900" cy="4382770"/>
            </a:xfrm>
            <a:custGeom>
              <a:avLst/>
              <a:gdLst/>
              <a:ahLst/>
              <a:cxnLst/>
              <a:rect l="l" t="t" r="r" b="b"/>
              <a:pathLst>
                <a:path w="4787900" h="4382770">
                  <a:moveTo>
                    <a:pt x="4787900" y="0"/>
                  </a:moveTo>
                  <a:lnTo>
                    <a:pt x="0" y="0"/>
                  </a:lnTo>
                  <a:lnTo>
                    <a:pt x="0" y="4382401"/>
                  </a:lnTo>
                  <a:lnTo>
                    <a:pt x="4787900" y="4382401"/>
                  </a:lnTo>
                  <a:lnTo>
                    <a:pt x="4787900" y="0"/>
                  </a:lnTo>
                  <a:close/>
                </a:path>
              </a:pathLst>
            </a:custGeom>
            <a:solidFill>
              <a:srgbClr val="EBD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5300" y="1575931"/>
            <a:ext cx="3769995" cy="2372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sz="1400" spc="5" dirty="0">
                <a:solidFill>
                  <a:srgbClr val="63666A"/>
                </a:solidFill>
                <a:latin typeface="Arial"/>
                <a:cs typeface="Arial"/>
              </a:rPr>
              <a:t>Открой</a:t>
            </a:r>
            <a:r>
              <a:rPr sz="1400" spc="-70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3666A"/>
                </a:solidFill>
                <a:latin typeface="Arial"/>
                <a:cs typeface="Arial"/>
              </a:rPr>
              <a:t>«Новый</a:t>
            </a:r>
            <a:r>
              <a:rPr sz="1400" spc="-70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3666A"/>
                </a:solidFill>
                <a:latin typeface="Arial"/>
                <a:cs typeface="Arial"/>
              </a:rPr>
              <a:t>отчёт</a:t>
            </a:r>
            <a:r>
              <a:rPr sz="1400" spc="-6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63666A"/>
                </a:solidFill>
                <a:latin typeface="Arial"/>
                <a:cs typeface="Arial"/>
              </a:rPr>
              <a:t>активности</a:t>
            </a:r>
            <a:r>
              <a:rPr sz="1400" spc="-70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3666A"/>
                </a:solidFill>
                <a:latin typeface="Arial"/>
                <a:cs typeface="Arial"/>
              </a:rPr>
              <a:t>группы».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3666A"/>
              </a:buClr>
              <a:buFont typeface="Arial"/>
              <a:buAutoNum type="arabicPeriod"/>
            </a:pPr>
            <a:endParaRPr sz="13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400" dirty="0">
                <a:solidFill>
                  <a:srgbClr val="63666A"/>
                </a:solidFill>
                <a:latin typeface="Arial"/>
                <a:cs typeface="Arial"/>
              </a:rPr>
              <a:t>Выбери</a:t>
            </a:r>
            <a:r>
              <a:rPr sz="1400" spc="-70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3666A"/>
                </a:solidFill>
                <a:latin typeface="Arial"/>
                <a:cs typeface="Arial"/>
              </a:rPr>
              <a:t>дополнительное</a:t>
            </a:r>
            <a:r>
              <a:rPr sz="1400" spc="-70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63666A"/>
                </a:solidFill>
                <a:latin typeface="Arial"/>
                <a:cs typeface="Arial"/>
              </a:rPr>
              <a:t>условие</a:t>
            </a:r>
            <a:endParaRPr sz="1400" dirty="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400" spc="-10" dirty="0">
                <a:solidFill>
                  <a:srgbClr val="63666A"/>
                </a:solidFill>
                <a:latin typeface="Arial"/>
                <a:cs typeface="Arial"/>
              </a:rPr>
              <a:t>«Неактивные».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 dirty="0">
              <a:latin typeface="Arial"/>
              <a:cs typeface="Arial"/>
            </a:endParaRPr>
          </a:p>
          <a:p>
            <a:pPr marL="241300" marR="352425" indent="-228600">
              <a:lnSpc>
                <a:spcPct val="100000"/>
              </a:lnSpc>
              <a:buAutoNum type="arabicPeriod" startAt="3"/>
              <a:tabLst>
                <a:tab pos="241300" algn="l"/>
              </a:tabLst>
            </a:pPr>
            <a:r>
              <a:rPr sz="1400" dirty="0">
                <a:solidFill>
                  <a:srgbClr val="63666A"/>
                </a:solidFill>
                <a:latin typeface="Arial"/>
                <a:cs typeface="Arial"/>
              </a:rPr>
              <a:t>Отсортируй контакты: тебе </a:t>
            </a:r>
            <a:r>
              <a:rPr sz="1400" spc="10" dirty="0">
                <a:solidFill>
                  <a:srgbClr val="63666A"/>
                </a:solidFill>
                <a:latin typeface="Arial"/>
                <a:cs typeface="Arial"/>
              </a:rPr>
              <a:t>нужны </a:t>
            </a:r>
            <a:r>
              <a:rPr sz="1400" spc="-15" dirty="0">
                <a:solidFill>
                  <a:srgbClr val="63666A"/>
                </a:solidFill>
                <a:latin typeface="Arial"/>
                <a:cs typeface="Arial"/>
              </a:rPr>
              <a:t>те, </a:t>
            </a:r>
            <a:r>
              <a:rPr sz="1400" spc="-10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63666A"/>
                </a:solidFill>
                <a:latin typeface="Arial"/>
                <a:cs typeface="Arial"/>
              </a:rPr>
              <a:t>кто</a:t>
            </a:r>
            <a:r>
              <a:rPr sz="1400" spc="-60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u="sng" spc="5" dirty="0">
                <a:solidFill>
                  <a:srgbClr val="63666A"/>
                </a:solidFill>
                <a:uFill>
                  <a:solidFill>
                    <a:srgbClr val="63666A"/>
                  </a:solidFill>
                </a:uFill>
                <a:latin typeface="Arial"/>
                <a:cs typeface="Arial"/>
              </a:rPr>
              <a:t>неактивен</a:t>
            </a:r>
            <a:r>
              <a:rPr sz="1400" u="sng" spc="-60" dirty="0">
                <a:solidFill>
                  <a:srgbClr val="63666A"/>
                </a:solidFill>
                <a:uFill>
                  <a:solidFill>
                    <a:srgbClr val="63666A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63666A"/>
                </a:solidFill>
                <a:uFill>
                  <a:solidFill>
                    <a:srgbClr val="63666A"/>
                  </a:solidFill>
                </a:uFill>
                <a:latin typeface="Arial"/>
                <a:cs typeface="Arial"/>
              </a:rPr>
              <a:t>на</a:t>
            </a:r>
            <a:r>
              <a:rPr sz="1400" u="sng" spc="-60" dirty="0">
                <a:solidFill>
                  <a:srgbClr val="63666A"/>
                </a:solidFill>
                <a:uFill>
                  <a:solidFill>
                    <a:srgbClr val="63666A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63666A"/>
                </a:solidFill>
                <a:uFill>
                  <a:solidFill>
                    <a:srgbClr val="63666A"/>
                  </a:solidFill>
                </a:uFill>
                <a:latin typeface="Arial"/>
                <a:cs typeface="Arial"/>
              </a:rPr>
              <a:t>протяжении</a:t>
            </a:r>
            <a:r>
              <a:rPr sz="1400" u="sng" spc="-60" dirty="0">
                <a:solidFill>
                  <a:srgbClr val="63666A"/>
                </a:solidFill>
                <a:uFill>
                  <a:solidFill>
                    <a:srgbClr val="63666A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5" dirty="0">
                <a:solidFill>
                  <a:srgbClr val="63666A"/>
                </a:solidFill>
                <a:uFill>
                  <a:solidFill>
                    <a:srgbClr val="63666A"/>
                  </a:solidFill>
                </a:uFill>
                <a:latin typeface="Arial"/>
                <a:cs typeface="Arial"/>
              </a:rPr>
              <a:t>четырёх </a:t>
            </a:r>
            <a:r>
              <a:rPr sz="1400" u="sng" spc="-37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u="sng" spc="5" dirty="0">
                <a:solidFill>
                  <a:srgbClr val="63666A"/>
                </a:solidFill>
                <a:uFill>
                  <a:solidFill>
                    <a:srgbClr val="63666A"/>
                  </a:solidFill>
                </a:uFill>
                <a:latin typeface="Arial"/>
                <a:cs typeface="Arial"/>
              </a:rPr>
              <a:t>каталогов</a:t>
            </a:r>
            <a:r>
              <a:rPr sz="1400" u="sng" spc="-65" dirty="0">
                <a:solidFill>
                  <a:srgbClr val="63666A"/>
                </a:solidFill>
                <a:uFill>
                  <a:solidFill>
                    <a:srgbClr val="63666A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63666A"/>
                </a:solidFill>
                <a:uFill>
                  <a:solidFill>
                    <a:srgbClr val="63666A"/>
                  </a:solidFill>
                </a:uFill>
                <a:latin typeface="Arial"/>
                <a:cs typeface="Arial"/>
              </a:rPr>
              <a:t>и</a:t>
            </a:r>
            <a:r>
              <a:rPr sz="1400" u="sng" spc="-60" dirty="0">
                <a:solidFill>
                  <a:srgbClr val="63666A"/>
                </a:solidFill>
                <a:uFill>
                  <a:solidFill>
                    <a:srgbClr val="63666A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5" dirty="0">
                <a:solidFill>
                  <a:srgbClr val="63666A"/>
                </a:solidFill>
                <a:uFill>
                  <a:solidFill>
                    <a:srgbClr val="63666A"/>
                  </a:solidFill>
                </a:uFill>
                <a:latin typeface="Arial"/>
                <a:cs typeface="Arial"/>
              </a:rPr>
              <a:t>более</a:t>
            </a:r>
            <a:r>
              <a:rPr sz="1400" spc="-5" dirty="0">
                <a:solidFill>
                  <a:srgbClr val="63666A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3666A"/>
              </a:buClr>
              <a:buFont typeface="Arial"/>
              <a:buAutoNum type="arabicPeriod" startAt="3"/>
            </a:pPr>
            <a:endParaRPr sz="1350" dirty="0">
              <a:latin typeface="Arial"/>
              <a:cs typeface="Arial"/>
            </a:endParaRPr>
          </a:p>
          <a:p>
            <a:pPr marL="241300" marR="439420" indent="-228600">
              <a:lnSpc>
                <a:spcPct val="100000"/>
              </a:lnSpc>
              <a:buAutoNum type="arabicPeriod" startAt="3"/>
              <a:tabLst>
                <a:tab pos="241300" algn="l"/>
              </a:tabLst>
            </a:pPr>
            <a:r>
              <a:rPr sz="1400" spc="5" dirty="0">
                <a:solidFill>
                  <a:srgbClr val="63666A"/>
                </a:solidFill>
                <a:latin typeface="Arial"/>
                <a:cs typeface="Arial"/>
              </a:rPr>
              <a:t>Позвони</a:t>
            </a:r>
            <a:r>
              <a:rPr sz="1400" spc="-7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3666A"/>
                </a:solidFill>
                <a:latin typeface="Arial"/>
                <a:cs typeface="Arial"/>
              </a:rPr>
              <a:t>этим</a:t>
            </a:r>
            <a:r>
              <a:rPr sz="1400" spc="-7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3666A"/>
                </a:solidFill>
                <a:latin typeface="Arial"/>
                <a:cs typeface="Arial"/>
              </a:rPr>
              <a:t>Партнёрам</a:t>
            </a:r>
            <a:r>
              <a:rPr sz="1400" spc="-7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3666A"/>
                </a:solidFill>
                <a:latin typeface="Arial"/>
                <a:cs typeface="Arial"/>
              </a:rPr>
              <a:t>и</a:t>
            </a:r>
            <a:r>
              <a:rPr sz="1400" spc="-7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63666A"/>
                </a:solidFill>
                <a:latin typeface="Arial"/>
                <a:cs typeface="Arial"/>
              </a:rPr>
              <a:t>расскажи </a:t>
            </a:r>
            <a:r>
              <a:rPr sz="1400" spc="-37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63666A"/>
                </a:solidFill>
                <a:latin typeface="Arial"/>
                <a:cs typeface="Arial"/>
              </a:rPr>
              <a:t>про</a:t>
            </a:r>
            <a:r>
              <a:rPr sz="1400" spc="-6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3666A"/>
                </a:solidFill>
                <a:latin typeface="Arial"/>
                <a:cs typeface="Arial"/>
              </a:rPr>
              <a:t>акцию.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5300" y="579577"/>
            <a:ext cx="2570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Как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найти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Неактивных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Партнёров?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5000" y="127000"/>
            <a:ext cx="4699000" cy="43824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7000"/>
            <a:ext cx="9144000" cy="4864735"/>
            <a:chOff x="0" y="127000"/>
            <a:chExt cx="9144000" cy="4864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2648" y="4544365"/>
              <a:ext cx="1298707" cy="4467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72000" y="127000"/>
              <a:ext cx="4572000" cy="4382770"/>
            </a:xfrm>
            <a:custGeom>
              <a:avLst/>
              <a:gdLst/>
              <a:ahLst/>
              <a:cxnLst/>
              <a:rect l="l" t="t" r="r" b="b"/>
              <a:pathLst>
                <a:path w="4572000" h="4382770">
                  <a:moveTo>
                    <a:pt x="4572000" y="0"/>
                  </a:moveTo>
                  <a:lnTo>
                    <a:pt x="0" y="0"/>
                  </a:lnTo>
                  <a:lnTo>
                    <a:pt x="0" y="4382401"/>
                  </a:lnTo>
                  <a:lnTo>
                    <a:pt x="4572000" y="4382401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EBD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7000"/>
              <a:ext cx="4572000" cy="438240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067300" y="1615343"/>
            <a:ext cx="3657600" cy="274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002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3666A"/>
                </a:solidFill>
                <a:latin typeface="Arial"/>
                <a:cs typeface="Arial"/>
              </a:rPr>
              <a:t>Шампунь</a:t>
            </a:r>
            <a:r>
              <a:rPr sz="1400" spc="-70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63666A"/>
                </a:solidFill>
                <a:latin typeface="Arial"/>
                <a:cs typeface="Arial"/>
              </a:rPr>
              <a:t>бережно</a:t>
            </a:r>
            <a:r>
              <a:rPr sz="1400" spc="-6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3666A"/>
                </a:solidFill>
                <a:latin typeface="Arial"/>
                <a:cs typeface="Arial"/>
              </a:rPr>
              <a:t>очищает</a:t>
            </a:r>
            <a:r>
              <a:rPr sz="1400" spc="-6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3666A"/>
                </a:solidFill>
                <a:latin typeface="Arial"/>
                <a:cs typeface="Arial"/>
              </a:rPr>
              <a:t>и</a:t>
            </a:r>
            <a:r>
              <a:rPr sz="1400" spc="-6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3666A"/>
                </a:solidFill>
                <a:latin typeface="Arial"/>
                <a:cs typeface="Arial"/>
              </a:rPr>
              <a:t>интенсивно </a:t>
            </a:r>
            <a:r>
              <a:rPr sz="1400" spc="-37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3666A"/>
                </a:solidFill>
                <a:latin typeface="Arial"/>
                <a:cs typeface="Arial"/>
              </a:rPr>
              <a:t>питает</a:t>
            </a:r>
            <a:r>
              <a:rPr sz="1400" spc="-6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3666A"/>
                </a:solidFill>
                <a:latin typeface="Arial"/>
                <a:cs typeface="Arial"/>
              </a:rPr>
              <a:t>волосы:</a:t>
            </a:r>
            <a:endParaRPr sz="1400">
              <a:latin typeface="Arial"/>
              <a:cs typeface="Arial"/>
            </a:endParaRPr>
          </a:p>
          <a:p>
            <a:pPr marL="241300" marR="80010" indent="-228600">
              <a:lnSpc>
                <a:spcPct val="100000"/>
              </a:lnSpc>
              <a:spcBef>
                <a:spcPts val="9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5" dirty="0">
                <a:solidFill>
                  <a:srgbClr val="63666A"/>
                </a:solidFill>
                <a:latin typeface="Arial"/>
                <a:cs typeface="Arial"/>
              </a:rPr>
              <a:t>содержит</a:t>
            </a:r>
            <a:r>
              <a:rPr sz="1200" spc="-6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63666A"/>
                </a:solidFill>
                <a:latin typeface="Arial"/>
                <a:cs typeface="Arial"/>
              </a:rPr>
              <a:t>кремовую</a:t>
            </a:r>
            <a:r>
              <a:rPr sz="1200" spc="-70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3666A"/>
                </a:solidFill>
                <a:latin typeface="Arial"/>
                <a:cs typeface="Arial"/>
              </a:rPr>
              <a:t>формулу</a:t>
            </a:r>
            <a:r>
              <a:rPr sz="1200" spc="-70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3666A"/>
                </a:solidFill>
                <a:latin typeface="Arial"/>
                <a:cs typeface="Arial"/>
              </a:rPr>
              <a:t>с</a:t>
            </a:r>
            <a:r>
              <a:rPr sz="1200" spc="-6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63666A"/>
                </a:solidFill>
                <a:latin typeface="Arial"/>
                <a:cs typeface="Arial"/>
              </a:rPr>
              <a:t>органическими </a:t>
            </a:r>
            <a:r>
              <a:rPr sz="1200" spc="-31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63666A"/>
                </a:solidFill>
                <a:latin typeface="Arial"/>
                <a:cs typeface="Arial"/>
              </a:rPr>
              <a:t>экстрактами</a:t>
            </a:r>
            <a:r>
              <a:rPr sz="1200" spc="-60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63666A"/>
                </a:solidFill>
                <a:latin typeface="Arial"/>
                <a:cs typeface="Arial"/>
              </a:rPr>
              <a:t>молока</a:t>
            </a:r>
            <a:r>
              <a:rPr sz="1200" spc="-5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3666A"/>
                </a:solidFill>
                <a:latin typeface="Arial"/>
                <a:cs typeface="Arial"/>
              </a:rPr>
              <a:t>и</a:t>
            </a:r>
            <a:r>
              <a:rPr sz="1200" spc="-60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3666A"/>
                </a:solidFill>
                <a:latin typeface="Arial"/>
                <a:cs typeface="Arial"/>
              </a:rPr>
              <a:t>мёда.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63666A"/>
              </a:buClr>
              <a:buFont typeface="Arial"/>
              <a:buChar char="•"/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3666A"/>
              </a:buClr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12700" marR="184150">
              <a:lnSpc>
                <a:spcPct val="100000"/>
              </a:lnSpc>
            </a:pPr>
            <a:r>
              <a:rPr sz="1400" dirty="0">
                <a:solidFill>
                  <a:srgbClr val="63666A"/>
                </a:solidFill>
                <a:latin typeface="Arial"/>
                <a:cs typeface="Arial"/>
              </a:rPr>
              <a:t>Кондиционер</a:t>
            </a:r>
            <a:r>
              <a:rPr sz="1400" spc="-6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3666A"/>
                </a:solidFill>
                <a:latin typeface="Arial"/>
                <a:cs typeface="Arial"/>
              </a:rPr>
              <a:t>дарит</a:t>
            </a:r>
            <a:r>
              <a:rPr sz="1400" spc="-60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63666A"/>
                </a:solidFill>
                <a:latin typeface="Arial"/>
                <a:cs typeface="Arial"/>
              </a:rPr>
              <a:t>локонам</a:t>
            </a:r>
            <a:r>
              <a:rPr sz="1400" spc="-6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3666A"/>
                </a:solidFill>
                <a:latin typeface="Arial"/>
                <a:cs typeface="Arial"/>
              </a:rPr>
              <a:t>ещё</a:t>
            </a:r>
            <a:r>
              <a:rPr sz="1400" spc="-60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3666A"/>
                </a:solidFill>
                <a:latin typeface="Arial"/>
                <a:cs typeface="Arial"/>
              </a:rPr>
              <a:t>больше </a:t>
            </a:r>
            <a:r>
              <a:rPr sz="1400" spc="-37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3666A"/>
                </a:solidFill>
                <a:latin typeface="Arial"/>
                <a:cs typeface="Arial"/>
              </a:rPr>
              <a:t>питания</a:t>
            </a:r>
            <a:r>
              <a:rPr sz="1400" spc="-6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3666A"/>
                </a:solidFill>
                <a:latin typeface="Arial"/>
                <a:cs typeface="Arial"/>
              </a:rPr>
              <a:t>и</a:t>
            </a:r>
            <a:r>
              <a:rPr sz="1400" spc="-60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63666A"/>
                </a:solidFill>
                <a:latin typeface="Arial"/>
                <a:cs typeface="Arial"/>
              </a:rPr>
              <a:t>увлажнения:</a:t>
            </a:r>
            <a:endParaRPr sz="14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9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5" dirty="0">
                <a:solidFill>
                  <a:srgbClr val="63666A"/>
                </a:solidFill>
                <a:latin typeface="Arial"/>
                <a:cs typeface="Arial"/>
              </a:rPr>
              <a:t>улучшенная </a:t>
            </a:r>
            <a:r>
              <a:rPr sz="1200" dirty="0">
                <a:solidFill>
                  <a:srgbClr val="63666A"/>
                </a:solidFill>
                <a:latin typeface="Arial"/>
                <a:cs typeface="Arial"/>
              </a:rPr>
              <a:t>формула с </a:t>
            </a:r>
            <a:r>
              <a:rPr sz="1200" spc="5" dirty="0">
                <a:solidFill>
                  <a:srgbClr val="63666A"/>
                </a:solidFill>
                <a:latin typeface="Arial"/>
                <a:cs typeface="Arial"/>
              </a:rPr>
              <a:t>органическими </a:t>
            </a:r>
            <a:r>
              <a:rPr sz="1200" spc="10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63666A"/>
                </a:solidFill>
                <a:latin typeface="Arial"/>
                <a:cs typeface="Arial"/>
              </a:rPr>
              <a:t>экстрактами</a:t>
            </a:r>
            <a:r>
              <a:rPr sz="1200" spc="-50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63666A"/>
                </a:solidFill>
                <a:latin typeface="Arial"/>
                <a:cs typeface="Arial"/>
              </a:rPr>
              <a:t>молока</a:t>
            </a:r>
            <a:r>
              <a:rPr sz="1200" spc="-5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3666A"/>
                </a:solidFill>
                <a:latin typeface="Arial"/>
                <a:cs typeface="Arial"/>
              </a:rPr>
              <a:t>и</a:t>
            </a:r>
            <a:r>
              <a:rPr sz="1200" spc="-50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63666A"/>
                </a:solidFill>
                <a:latin typeface="Arial"/>
                <a:cs typeface="Arial"/>
              </a:rPr>
              <a:t>мёда</a:t>
            </a:r>
            <a:r>
              <a:rPr sz="1200" spc="-5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3666A"/>
                </a:solidFill>
                <a:latin typeface="Arial"/>
                <a:cs typeface="Arial"/>
              </a:rPr>
              <a:t>обеспечивает</a:t>
            </a:r>
            <a:r>
              <a:rPr sz="1200" spc="-5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3666A"/>
                </a:solidFill>
                <a:latin typeface="Arial"/>
                <a:cs typeface="Arial"/>
              </a:rPr>
              <a:t>уход;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63666A"/>
                </a:solidFill>
                <a:latin typeface="Arial"/>
                <a:cs typeface="Arial"/>
              </a:rPr>
              <a:t>делает</a:t>
            </a:r>
            <a:r>
              <a:rPr sz="1200" spc="-5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63666A"/>
                </a:solidFill>
                <a:latin typeface="Arial"/>
                <a:cs typeface="Arial"/>
              </a:rPr>
              <a:t>волосы</a:t>
            </a:r>
            <a:r>
              <a:rPr sz="1200" spc="-5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63666A"/>
                </a:solidFill>
                <a:latin typeface="Arial"/>
                <a:cs typeface="Arial"/>
              </a:rPr>
              <a:t>мягкими</a:t>
            </a:r>
            <a:r>
              <a:rPr sz="1200" spc="-5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3666A"/>
                </a:solidFill>
                <a:latin typeface="Arial"/>
                <a:cs typeface="Arial"/>
              </a:rPr>
              <a:t>и</a:t>
            </a:r>
            <a:r>
              <a:rPr sz="1200" spc="-55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3666A"/>
                </a:solidFill>
                <a:latin typeface="Arial"/>
                <a:cs typeface="Arial"/>
              </a:rPr>
              <a:t>шелковистыми;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63666A"/>
                </a:solidFill>
                <a:latin typeface="Arial"/>
                <a:cs typeface="Arial"/>
              </a:rPr>
              <a:t>облегчает</a:t>
            </a:r>
            <a:r>
              <a:rPr sz="1200" spc="-60" dirty="0">
                <a:solidFill>
                  <a:srgbClr val="63666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3666A"/>
                </a:solidFill>
                <a:latin typeface="Arial"/>
                <a:cs typeface="Arial"/>
              </a:rPr>
              <a:t>расчёсывание.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67301" y="452577"/>
            <a:ext cx="36614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Набор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Milk&amp;Honey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Gold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подарит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волосам </a:t>
            </a:r>
            <a:r>
              <a:rPr sz="1800" b="1" spc="5" dirty="0">
                <a:latin typeface="Arial"/>
                <a:cs typeface="Arial"/>
              </a:rPr>
              <a:t>легендарный 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молочно-медовый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аромат!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30497" y="438148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80">
                <a:moveTo>
                  <a:pt x="611924" y="0"/>
                </a:moveTo>
                <a:lnTo>
                  <a:pt x="564102" y="1841"/>
                </a:lnTo>
                <a:lnTo>
                  <a:pt x="517286" y="7273"/>
                </a:lnTo>
                <a:lnTo>
                  <a:pt x="471614" y="16161"/>
                </a:lnTo>
                <a:lnTo>
                  <a:pt x="427220" y="28369"/>
                </a:lnTo>
                <a:lnTo>
                  <a:pt x="384241" y="43760"/>
                </a:lnTo>
                <a:lnTo>
                  <a:pt x="342813" y="62198"/>
                </a:lnTo>
                <a:lnTo>
                  <a:pt x="303072" y="83547"/>
                </a:lnTo>
                <a:lnTo>
                  <a:pt x="265154" y="107672"/>
                </a:lnTo>
                <a:lnTo>
                  <a:pt x="229195" y="134435"/>
                </a:lnTo>
                <a:lnTo>
                  <a:pt x="195331" y="163702"/>
                </a:lnTo>
                <a:lnTo>
                  <a:pt x="163697" y="195336"/>
                </a:lnTo>
                <a:lnTo>
                  <a:pt x="134431" y="229200"/>
                </a:lnTo>
                <a:lnTo>
                  <a:pt x="107668" y="265160"/>
                </a:lnTo>
                <a:lnTo>
                  <a:pt x="83544" y="303078"/>
                </a:lnTo>
                <a:lnTo>
                  <a:pt x="62196" y="342819"/>
                </a:lnTo>
                <a:lnTo>
                  <a:pt x="43758" y="384247"/>
                </a:lnTo>
                <a:lnTo>
                  <a:pt x="28368" y="427225"/>
                </a:lnTo>
                <a:lnTo>
                  <a:pt x="16161" y="471618"/>
                </a:lnTo>
                <a:lnTo>
                  <a:pt x="7273" y="517289"/>
                </a:lnTo>
                <a:lnTo>
                  <a:pt x="1841" y="564103"/>
                </a:lnTo>
                <a:lnTo>
                  <a:pt x="0" y="611924"/>
                </a:lnTo>
                <a:lnTo>
                  <a:pt x="1841" y="659746"/>
                </a:lnTo>
                <a:lnTo>
                  <a:pt x="7273" y="706561"/>
                </a:lnTo>
                <a:lnTo>
                  <a:pt x="16161" y="752234"/>
                </a:lnTo>
                <a:lnTo>
                  <a:pt x="28368" y="796628"/>
                </a:lnTo>
                <a:lnTo>
                  <a:pt x="43758" y="839608"/>
                </a:lnTo>
                <a:lnTo>
                  <a:pt x="62196" y="881036"/>
                </a:lnTo>
                <a:lnTo>
                  <a:pt x="83544" y="920778"/>
                </a:lnTo>
                <a:lnTo>
                  <a:pt x="107668" y="958697"/>
                </a:lnTo>
                <a:lnTo>
                  <a:pt x="134431" y="994657"/>
                </a:lnTo>
                <a:lnTo>
                  <a:pt x="163697" y="1028522"/>
                </a:lnTo>
                <a:lnTo>
                  <a:pt x="195331" y="1060157"/>
                </a:lnTo>
                <a:lnTo>
                  <a:pt x="229195" y="1089424"/>
                </a:lnTo>
                <a:lnTo>
                  <a:pt x="265154" y="1116188"/>
                </a:lnTo>
                <a:lnTo>
                  <a:pt x="303072" y="1140312"/>
                </a:lnTo>
                <a:lnTo>
                  <a:pt x="342813" y="1161662"/>
                </a:lnTo>
                <a:lnTo>
                  <a:pt x="384241" y="1180100"/>
                </a:lnTo>
                <a:lnTo>
                  <a:pt x="427220" y="1195491"/>
                </a:lnTo>
                <a:lnTo>
                  <a:pt x="471614" y="1207699"/>
                </a:lnTo>
                <a:lnTo>
                  <a:pt x="517286" y="1216587"/>
                </a:lnTo>
                <a:lnTo>
                  <a:pt x="564102" y="1222019"/>
                </a:lnTo>
                <a:lnTo>
                  <a:pt x="611924" y="1223860"/>
                </a:lnTo>
                <a:lnTo>
                  <a:pt x="659746" y="1222019"/>
                </a:lnTo>
                <a:lnTo>
                  <a:pt x="706561" y="1216587"/>
                </a:lnTo>
                <a:lnTo>
                  <a:pt x="752233" y="1207699"/>
                </a:lnTo>
                <a:lnTo>
                  <a:pt x="796627" y="1195491"/>
                </a:lnTo>
                <a:lnTo>
                  <a:pt x="839606" y="1180100"/>
                </a:lnTo>
                <a:lnTo>
                  <a:pt x="881034" y="1161662"/>
                </a:lnTo>
                <a:lnTo>
                  <a:pt x="920775" y="1140312"/>
                </a:lnTo>
                <a:lnTo>
                  <a:pt x="958693" y="1116188"/>
                </a:lnTo>
                <a:lnTo>
                  <a:pt x="994652" y="1089424"/>
                </a:lnTo>
                <a:lnTo>
                  <a:pt x="1028517" y="1060157"/>
                </a:lnTo>
                <a:lnTo>
                  <a:pt x="1060150" y="1028522"/>
                </a:lnTo>
                <a:lnTo>
                  <a:pt x="1089416" y="994657"/>
                </a:lnTo>
                <a:lnTo>
                  <a:pt x="1116179" y="958697"/>
                </a:lnTo>
                <a:lnTo>
                  <a:pt x="1140303" y="920778"/>
                </a:lnTo>
                <a:lnTo>
                  <a:pt x="1161652" y="881036"/>
                </a:lnTo>
                <a:lnTo>
                  <a:pt x="1180089" y="839608"/>
                </a:lnTo>
                <a:lnTo>
                  <a:pt x="1195479" y="796628"/>
                </a:lnTo>
                <a:lnTo>
                  <a:pt x="1207687" y="752234"/>
                </a:lnTo>
                <a:lnTo>
                  <a:pt x="1216574" y="706561"/>
                </a:lnTo>
                <a:lnTo>
                  <a:pt x="1222007" y="659746"/>
                </a:lnTo>
                <a:lnTo>
                  <a:pt x="1223848" y="611924"/>
                </a:lnTo>
                <a:lnTo>
                  <a:pt x="1222007" y="564103"/>
                </a:lnTo>
                <a:lnTo>
                  <a:pt x="1216574" y="517289"/>
                </a:lnTo>
                <a:lnTo>
                  <a:pt x="1207687" y="471618"/>
                </a:lnTo>
                <a:lnTo>
                  <a:pt x="1195479" y="427225"/>
                </a:lnTo>
                <a:lnTo>
                  <a:pt x="1180089" y="384247"/>
                </a:lnTo>
                <a:lnTo>
                  <a:pt x="1161652" y="342819"/>
                </a:lnTo>
                <a:lnTo>
                  <a:pt x="1140303" y="303078"/>
                </a:lnTo>
                <a:lnTo>
                  <a:pt x="1116179" y="265160"/>
                </a:lnTo>
                <a:lnTo>
                  <a:pt x="1089416" y="229200"/>
                </a:lnTo>
                <a:lnTo>
                  <a:pt x="1060150" y="195336"/>
                </a:lnTo>
                <a:lnTo>
                  <a:pt x="1028517" y="163702"/>
                </a:lnTo>
                <a:lnTo>
                  <a:pt x="994652" y="134435"/>
                </a:lnTo>
                <a:lnTo>
                  <a:pt x="958693" y="107672"/>
                </a:lnTo>
                <a:lnTo>
                  <a:pt x="920775" y="83547"/>
                </a:lnTo>
                <a:lnTo>
                  <a:pt x="881034" y="62198"/>
                </a:lnTo>
                <a:lnTo>
                  <a:pt x="839606" y="43760"/>
                </a:lnTo>
                <a:lnTo>
                  <a:pt x="796627" y="28369"/>
                </a:lnTo>
                <a:lnTo>
                  <a:pt x="752233" y="16161"/>
                </a:lnTo>
                <a:lnTo>
                  <a:pt x="706561" y="7273"/>
                </a:lnTo>
                <a:lnTo>
                  <a:pt x="659746" y="1841"/>
                </a:lnTo>
                <a:lnTo>
                  <a:pt x="611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44632" y="593585"/>
            <a:ext cx="978535" cy="9067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7810" marR="240029" indent="-10160" algn="ctr">
              <a:lnSpc>
                <a:spcPct val="107000"/>
              </a:lnSpc>
              <a:spcBef>
                <a:spcPts val="60"/>
              </a:spcBef>
            </a:pPr>
            <a:r>
              <a:rPr sz="700" strike="sngStrike" spc="5" dirty="0">
                <a:solidFill>
                  <a:srgbClr val="665014"/>
                </a:solidFill>
                <a:latin typeface="Arial"/>
                <a:cs typeface="Arial"/>
              </a:rPr>
              <a:t>Приобрети </a:t>
            </a:r>
            <a:r>
              <a:rPr sz="700" strike="sngStrike" spc="-180" dirty="0">
                <a:solidFill>
                  <a:srgbClr val="665014"/>
                </a:solidFill>
                <a:latin typeface="Arial"/>
                <a:cs typeface="Arial"/>
              </a:rPr>
              <a:t> </a:t>
            </a:r>
            <a:r>
              <a:rPr sz="700" strike="sngStrike" spc="5" dirty="0" err="1">
                <a:solidFill>
                  <a:srgbClr val="665014"/>
                </a:solidFill>
                <a:latin typeface="Arial"/>
                <a:cs typeface="Arial"/>
              </a:rPr>
              <a:t>за</a:t>
            </a:r>
            <a:r>
              <a:rPr sz="700" strike="sngStrike" spc="-35" dirty="0">
                <a:solidFill>
                  <a:srgbClr val="665014"/>
                </a:solidFill>
                <a:latin typeface="Arial"/>
                <a:cs typeface="Arial"/>
              </a:rPr>
              <a:t> </a:t>
            </a:r>
            <a:r>
              <a:rPr lang="ru-RU" sz="700" strike="sngStrike" spc="-35" dirty="0">
                <a:solidFill>
                  <a:srgbClr val="665014"/>
                </a:solidFill>
                <a:latin typeface="Arial"/>
                <a:cs typeface="Arial"/>
              </a:rPr>
              <a:t>30</a:t>
            </a:r>
            <a:r>
              <a:rPr sz="700" strike="sngStrike" spc="-30" dirty="0">
                <a:solidFill>
                  <a:srgbClr val="665014"/>
                </a:solidFill>
                <a:latin typeface="Arial"/>
                <a:cs typeface="Arial"/>
              </a:rPr>
              <a:t> </a:t>
            </a:r>
            <a:r>
              <a:rPr sz="700" strike="sngStrike" spc="5" dirty="0">
                <a:solidFill>
                  <a:srgbClr val="665014"/>
                </a:solidFill>
                <a:latin typeface="Arial"/>
                <a:cs typeface="Arial"/>
              </a:rPr>
              <a:t>руб.</a:t>
            </a:r>
            <a:endParaRPr sz="700" strike="sngStrike" dirty="0">
              <a:latin typeface="Arial"/>
              <a:cs typeface="Arial"/>
            </a:endParaRPr>
          </a:p>
          <a:p>
            <a:pPr marL="12700" marR="5080" indent="139065">
              <a:lnSpc>
                <a:spcPts val="1440"/>
              </a:lnSpc>
              <a:spcBef>
                <a:spcPts val="305"/>
              </a:spcBef>
            </a:pPr>
            <a:r>
              <a:rPr sz="1250" b="1" dirty="0">
                <a:solidFill>
                  <a:srgbClr val="665014"/>
                </a:solidFill>
                <a:latin typeface="Arial"/>
                <a:cs typeface="Arial"/>
              </a:rPr>
              <a:t>ПОЛУЧИ </a:t>
            </a:r>
            <a:r>
              <a:rPr sz="1250" b="1" spc="5" dirty="0">
                <a:solidFill>
                  <a:srgbClr val="665014"/>
                </a:solidFill>
                <a:latin typeface="Arial"/>
                <a:cs typeface="Arial"/>
              </a:rPr>
              <a:t> В</a:t>
            </a:r>
            <a:r>
              <a:rPr sz="1250" b="1" spc="-65" dirty="0">
                <a:solidFill>
                  <a:srgbClr val="665014"/>
                </a:solidFill>
                <a:latin typeface="Arial"/>
                <a:cs typeface="Arial"/>
              </a:rPr>
              <a:t> </a:t>
            </a:r>
            <a:r>
              <a:rPr sz="1250" b="1" spc="-5" dirty="0">
                <a:solidFill>
                  <a:srgbClr val="665014"/>
                </a:solidFill>
                <a:latin typeface="Arial"/>
                <a:cs typeface="Arial"/>
              </a:rPr>
              <a:t>ПОДАРОК</a:t>
            </a:r>
            <a:endParaRPr sz="1250" dirty="0">
              <a:latin typeface="Arial"/>
              <a:cs typeface="Arial"/>
            </a:endParaRPr>
          </a:p>
          <a:p>
            <a:pPr marL="262890" marR="255270" algn="ctr">
              <a:lnSpc>
                <a:spcPct val="107000"/>
              </a:lnSpc>
              <a:spcBef>
                <a:spcPts val="190"/>
              </a:spcBef>
            </a:pPr>
            <a:r>
              <a:rPr sz="700" dirty="0">
                <a:solidFill>
                  <a:srgbClr val="665014"/>
                </a:solidFill>
                <a:latin typeface="Arial"/>
                <a:cs typeface="Arial"/>
              </a:rPr>
              <a:t>з</a:t>
            </a:r>
            <a:r>
              <a:rPr sz="700" spc="10" dirty="0">
                <a:solidFill>
                  <a:srgbClr val="665014"/>
                </a:solidFill>
                <a:latin typeface="Arial"/>
                <a:cs typeface="Arial"/>
              </a:rPr>
              <a:t>а</a:t>
            </a:r>
            <a:r>
              <a:rPr sz="700" spc="5" dirty="0">
                <a:solidFill>
                  <a:srgbClr val="665014"/>
                </a:solidFill>
                <a:latin typeface="Arial"/>
                <a:cs typeface="Arial"/>
              </a:rPr>
              <a:t> участие  </a:t>
            </a:r>
            <a:r>
              <a:rPr sz="700" spc="10" dirty="0">
                <a:solidFill>
                  <a:srgbClr val="665014"/>
                </a:solidFill>
                <a:latin typeface="Arial"/>
                <a:cs typeface="Arial"/>
              </a:rPr>
              <a:t>в</a:t>
            </a:r>
            <a:r>
              <a:rPr sz="700" spc="-15" dirty="0">
                <a:solidFill>
                  <a:srgbClr val="665014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665014"/>
                </a:solidFill>
                <a:latin typeface="Arial"/>
                <a:cs typeface="Arial"/>
              </a:rPr>
              <a:t>акции!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30497" y="438148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80">
                <a:moveTo>
                  <a:pt x="611924" y="1223860"/>
                </a:moveTo>
                <a:lnTo>
                  <a:pt x="659746" y="1222019"/>
                </a:lnTo>
                <a:lnTo>
                  <a:pt x="706561" y="1216587"/>
                </a:lnTo>
                <a:lnTo>
                  <a:pt x="752233" y="1207699"/>
                </a:lnTo>
                <a:lnTo>
                  <a:pt x="796627" y="1195491"/>
                </a:lnTo>
                <a:lnTo>
                  <a:pt x="839606" y="1180100"/>
                </a:lnTo>
                <a:lnTo>
                  <a:pt x="881034" y="1161662"/>
                </a:lnTo>
                <a:lnTo>
                  <a:pt x="920775" y="1140312"/>
                </a:lnTo>
                <a:lnTo>
                  <a:pt x="958693" y="1116188"/>
                </a:lnTo>
                <a:lnTo>
                  <a:pt x="994652" y="1089424"/>
                </a:lnTo>
                <a:lnTo>
                  <a:pt x="1028517" y="1060157"/>
                </a:lnTo>
                <a:lnTo>
                  <a:pt x="1060150" y="1028522"/>
                </a:lnTo>
                <a:lnTo>
                  <a:pt x="1089416" y="994657"/>
                </a:lnTo>
                <a:lnTo>
                  <a:pt x="1116179" y="958697"/>
                </a:lnTo>
                <a:lnTo>
                  <a:pt x="1140303" y="920778"/>
                </a:lnTo>
                <a:lnTo>
                  <a:pt x="1161652" y="881036"/>
                </a:lnTo>
                <a:lnTo>
                  <a:pt x="1180089" y="839608"/>
                </a:lnTo>
                <a:lnTo>
                  <a:pt x="1195479" y="796628"/>
                </a:lnTo>
                <a:lnTo>
                  <a:pt x="1207687" y="752234"/>
                </a:lnTo>
                <a:lnTo>
                  <a:pt x="1216574" y="706561"/>
                </a:lnTo>
                <a:lnTo>
                  <a:pt x="1222007" y="659746"/>
                </a:lnTo>
                <a:lnTo>
                  <a:pt x="1223848" y="611924"/>
                </a:lnTo>
                <a:lnTo>
                  <a:pt x="1222007" y="564103"/>
                </a:lnTo>
                <a:lnTo>
                  <a:pt x="1216574" y="517289"/>
                </a:lnTo>
                <a:lnTo>
                  <a:pt x="1207687" y="471618"/>
                </a:lnTo>
                <a:lnTo>
                  <a:pt x="1195479" y="427225"/>
                </a:lnTo>
                <a:lnTo>
                  <a:pt x="1180089" y="384247"/>
                </a:lnTo>
                <a:lnTo>
                  <a:pt x="1161652" y="342819"/>
                </a:lnTo>
                <a:lnTo>
                  <a:pt x="1140303" y="303078"/>
                </a:lnTo>
                <a:lnTo>
                  <a:pt x="1116179" y="265160"/>
                </a:lnTo>
                <a:lnTo>
                  <a:pt x="1089416" y="229200"/>
                </a:lnTo>
                <a:lnTo>
                  <a:pt x="1060150" y="195336"/>
                </a:lnTo>
                <a:lnTo>
                  <a:pt x="1028517" y="163702"/>
                </a:lnTo>
                <a:lnTo>
                  <a:pt x="994652" y="134435"/>
                </a:lnTo>
                <a:lnTo>
                  <a:pt x="958693" y="107672"/>
                </a:lnTo>
                <a:lnTo>
                  <a:pt x="920775" y="83547"/>
                </a:lnTo>
                <a:lnTo>
                  <a:pt x="881034" y="62198"/>
                </a:lnTo>
                <a:lnTo>
                  <a:pt x="839606" y="43760"/>
                </a:lnTo>
                <a:lnTo>
                  <a:pt x="796627" y="28369"/>
                </a:lnTo>
                <a:lnTo>
                  <a:pt x="752233" y="16161"/>
                </a:lnTo>
                <a:lnTo>
                  <a:pt x="706561" y="7273"/>
                </a:lnTo>
                <a:lnTo>
                  <a:pt x="659746" y="1841"/>
                </a:lnTo>
                <a:lnTo>
                  <a:pt x="611924" y="0"/>
                </a:lnTo>
                <a:lnTo>
                  <a:pt x="564102" y="1841"/>
                </a:lnTo>
                <a:lnTo>
                  <a:pt x="517286" y="7273"/>
                </a:lnTo>
                <a:lnTo>
                  <a:pt x="471614" y="16161"/>
                </a:lnTo>
                <a:lnTo>
                  <a:pt x="427220" y="28369"/>
                </a:lnTo>
                <a:lnTo>
                  <a:pt x="384241" y="43760"/>
                </a:lnTo>
                <a:lnTo>
                  <a:pt x="342813" y="62198"/>
                </a:lnTo>
                <a:lnTo>
                  <a:pt x="303072" y="83547"/>
                </a:lnTo>
                <a:lnTo>
                  <a:pt x="265154" y="107672"/>
                </a:lnTo>
                <a:lnTo>
                  <a:pt x="229195" y="134435"/>
                </a:lnTo>
                <a:lnTo>
                  <a:pt x="195331" y="163702"/>
                </a:lnTo>
                <a:lnTo>
                  <a:pt x="163697" y="195336"/>
                </a:lnTo>
                <a:lnTo>
                  <a:pt x="134431" y="229200"/>
                </a:lnTo>
                <a:lnTo>
                  <a:pt x="107668" y="265160"/>
                </a:lnTo>
                <a:lnTo>
                  <a:pt x="83544" y="303078"/>
                </a:lnTo>
                <a:lnTo>
                  <a:pt x="62196" y="342819"/>
                </a:lnTo>
                <a:lnTo>
                  <a:pt x="43758" y="384247"/>
                </a:lnTo>
                <a:lnTo>
                  <a:pt x="28368" y="427225"/>
                </a:lnTo>
                <a:lnTo>
                  <a:pt x="16161" y="471618"/>
                </a:lnTo>
                <a:lnTo>
                  <a:pt x="7273" y="517289"/>
                </a:lnTo>
                <a:lnTo>
                  <a:pt x="1841" y="564103"/>
                </a:lnTo>
                <a:lnTo>
                  <a:pt x="0" y="611924"/>
                </a:lnTo>
                <a:lnTo>
                  <a:pt x="1841" y="659746"/>
                </a:lnTo>
                <a:lnTo>
                  <a:pt x="7273" y="706561"/>
                </a:lnTo>
                <a:lnTo>
                  <a:pt x="16161" y="752234"/>
                </a:lnTo>
                <a:lnTo>
                  <a:pt x="28368" y="796628"/>
                </a:lnTo>
                <a:lnTo>
                  <a:pt x="43758" y="839608"/>
                </a:lnTo>
                <a:lnTo>
                  <a:pt x="62196" y="881036"/>
                </a:lnTo>
                <a:lnTo>
                  <a:pt x="83544" y="920778"/>
                </a:lnTo>
                <a:lnTo>
                  <a:pt x="107668" y="958697"/>
                </a:lnTo>
                <a:lnTo>
                  <a:pt x="134431" y="994657"/>
                </a:lnTo>
                <a:lnTo>
                  <a:pt x="163697" y="1028522"/>
                </a:lnTo>
                <a:lnTo>
                  <a:pt x="195331" y="1060157"/>
                </a:lnTo>
                <a:lnTo>
                  <a:pt x="229195" y="1089424"/>
                </a:lnTo>
                <a:lnTo>
                  <a:pt x="265154" y="1116188"/>
                </a:lnTo>
                <a:lnTo>
                  <a:pt x="303072" y="1140312"/>
                </a:lnTo>
                <a:lnTo>
                  <a:pt x="342813" y="1161662"/>
                </a:lnTo>
                <a:lnTo>
                  <a:pt x="384241" y="1180100"/>
                </a:lnTo>
                <a:lnTo>
                  <a:pt x="427220" y="1195491"/>
                </a:lnTo>
                <a:lnTo>
                  <a:pt x="471614" y="1207699"/>
                </a:lnTo>
                <a:lnTo>
                  <a:pt x="517286" y="1216587"/>
                </a:lnTo>
                <a:lnTo>
                  <a:pt x="564102" y="1222019"/>
                </a:lnTo>
                <a:lnTo>
                  <a:pt x="611924" y="1223860"/>
                </a:lnTo>
                <a:close/>
              </a:path>
            </a:pathLst>
          </a:custGeom>
          <a:ln w="38100">
            <a:solidFill>
              <a:srgbClr val="6650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259" y="3883790"/>
            <a:ext cx="8839200" cy="547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3500" spc="5" dirty="0">
                <a:solidFill>
                  <a:schemeClr val="bg2">
                    <a:lumMod val="10000"/>
                  </a:schemeClr>
                </a:solidFill>
              </a:rPr>
              <a:t>От</a:t>
            </a:r>
            <a:r>
              <a:rPr sz="3500" spc="-16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500" spc="-25" dirty="0">
                <a:solidFill>
                  <a:schemeClr val="bg2">
                    <a:lumMod val="10000"/>
                  </a:schemeClr>
                </a:solidFill>
              </a:rPr>
              <a:t>тебя</a:t>
            </a:r>
            <a:r>
              <a:rPr sz="3500" spc="-15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500" spc="-40" dirty="0">
                <a:solidFill>
                  <a:schemeClr val="bg2">
                    <a:lumMod val="10000"/>
                  </a:schemeClr>
                </a:solidFill>
              </a:rPr>
              <a:t>зависит,</a:t>
            </a:r>
            <a:r>
              <a:rPr sz="3500" spc="-16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500" spc="-10" dirty="0">
                <a:solidFill>
                  <a:schemeClr val="bg2">
                    <a:lumMod val="10000"/>
                  </a:schemeClr>
                </a:solidFill>
              </a:rPr>
              <a:t>какой</a:t>
            </a:r>
            <a:r>
              <a:rPr sz="3500" spc="-16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500" spc="-15" dirty="0">
                <a:solidFill>
                  <a:schemeClr val="bg2">
                    <a:lumMod val="10000"/>
                  </a:schemeClr>
                </a:solidFill>
              </a:rPr>
              <a:t>бонус </a:t>
            </a:r>
            <a:r>
              <a:rPr sz="3500" spc="-96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500" spc="-10" dirty="0">
                <a:solidFill>
                  <a:schemeClr val="bg2">
                    <a:lumMod val="10000"/>
                  </a:schemeClr>
                </a:solidFill>
              </a:rPr>
              <a:t>ты</a:t>
            </a:r>
            <a:r>
              <a:rPr sz="3500" spc="-15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500" spc="-10" dirty="0">
                <a:solidFill>
                  <a:schemeClr val="bg2">
                    <a:lumMod val="10000"/>
                  </a:schemeClr>
                </a:solidFill>
              </a:rPr>
              <a:t>получишь!</a:t>
            </a:r>
            <a:endParaRPr sz="3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6309" y="2363378"/>
            <a:ext cx="1989455" cy="753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sz="12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Выполни </a:t>
            </a:r>
            <a:r>
              <a:rPr sz="12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индивидуальную </a:t>
            </a:r>
            <a:r>
              <a:rPr sz="12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задачу </a:t>
            </a:r>
            <a:r>
              <a:rPr sz="12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в </a:t>
            </a:r>
            <a:r>
              <a:rPr sz="1200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Персональной </a:t>
            </a:r>
            <a:r>
              <a:rPr sz="1200" spc="-32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Группе</a:t>
            </a:r>
            <a:r>
              <a:rPr lang="ru-RU" sz="1200" spc="-1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.</a:t>
            </a:r>
            <a:endParaRPr sz="12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2525" y="2156526"/>
            <a:ext cx="2215515" cy="11816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ru-RU" sz="120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Получи </a:t>
            </a:r>
            <a:r>
              <a:rPr lang="ru-RU" sz="1200" b="1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БОНУС – дополнительные </a:t>
            </a:r>
            <a:r>
              <a:rPr lang="ru-RU" sz="2000" b="1" spc="-5" dirty="0">
                <a:solidFill>
                  <a:srgbClr val="C00000"/>
                </a:solidFill>
                <a:latin typeface="Arial"/>
                <a:cs typeface="Arial"/>
              </a:rPr>
              <a:t>50%</a:t>
            </a:r>
            <a:r>
              <a:rPr lang="ru-RU" sz="1200" b="1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к твоей Объемной Скидке за каталог 13! </a:t>
            </a:r>
            <a:endParaRPr sz="12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0365" y="1544119"/>
            <a:ext cx="5691505" cy="2213610"/>
            <a:chOff x="468312" y="2095487"/>
            <a:chExt cx="5691505" cy="22136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312" y="2222500"/>
              <a:ext cx="1770062" cy="19589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750" y="2095487"/>
              <a:ext cx="1682750" cy="2213000"/>
            </a:xfrm>
            <a:prstGeom prst="rect">
              <a:avLst/>
            </a:prstGeom>
          </p:spPr>
        </p:pic>
      </p:grpSp>
      <p:sp>
        <p:nvSpPr>
          <p:cNvPr id="8" name="object 2">
            <a:extLst>
              <a:ext uri="{FF2B5EF4-FFF2-40B4-BE49-F238E27FC236}">
                <a16:creationId xmlns:a16="http://schemas.microsoft.com/office/drawing/2014/main" id="{DA9A6AC7-67D3-4231-ACF2-596F9F17100D}"/>
              </a:ext>
            </a:extLst>
          </p:cNvPr>
          <p:cNvSpPr txBox="1">
            <a:spLocks/>
          </p:cNvSpPr>
          <p:nvPr/>
        </p:nvSpPr>
        <p:spPr>
          <a:xfrm>
            <a:off x="152400" y="138606"/>
            <a:ext cx="8438462" cy="1405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500" b="0" i="0">
                <a:solidFill>
                  <a:srgbClr val="5E514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lang="ru-RU" sz="3200" spc="-30" dirty="0">
                <a:solidFill>
                  <a:schemeClr val="tx1"/>
                </a:solidFill>
              </a:rPr>
              <a:t>Условия</a:t>
            </a:r>
            <a:r>
              <a:rPr lang="ru-RU" sz="3200" spc="-160" dirty="0">
                <a:solidFill>
                  <a:schemeClr val="tx1"/>
                </a:solidFill>
              </a:rPr>
              <a:t> </a:t>
            </a:r>
            <a:r>
              <a:rPr lang="ru-RU" sz="3200" spc="20" dirty="0">
                <a:solidFill>
                  <a:schemeClr val="tx1"/>
                </a:solidFill>
              </a:rPr>
              <a:t>для</a:t>
            </a:r>
            <a:r>
              <a:rPr lang="ru-RU" sz="3200" spc="-16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Менеджеров</a:t>
            </a:r>
            <a:r>
              <a:rPr lang="ru-RU" sz="3200" spc="-165" dirty="0">
                <a:solidFill>
                  <a:schemeClr val="tx1"/>
                </a:solidFill>
              </a:rPr>
              <a:t> </a:t>
            </a:r>
            <a:r>
              <a:rPr lang="ru-RU" sz="3200" spc="-100" dirty="0">
                <a:solidFill>
                  <a:schemeClr val="tx1"/>
                </a:solidFill>
              </a:rPr>
              <a:t>12% </a:t>
            </a:r>
            <a:r>
              <a:rPr lang="ru-RU" sz="3200" dirty="0">
                <a:solidFill>
                  <a:schemeClr val="tx1"/>
                </a:solidFill>
              </a:rPr>
              <a:t>и</a:t>
            </a:r>
            <a:r>
              <a:rPr lang="ru-RU" sz="3200" spc="-160" dirty="0">
                <a:solidFill>
                  <a:schemeClr val="tx1"/>
                </a:solidFill>
              </a:rPr>
              <a:t> </a:t>
            </a:r>
            <a:r>
              <a:rPr lang="ru-RU" sz="3200" spc="-10" dirty="0">
                <a:solidFill>
                  <a:schemeClr val="tx1"/>
                </a:solidFill>
              </a:rPr>
              <a:t>выше</a:t>
            </a:r>
            <a:r>
              <a:rPr lang="ru-RU" sz="3200" spc="-165" dirty="0">
                <a:solidFill>
                  <a:schemeClr val="tx1"/>
                </a:solidFill>
              </a:rPr>
              <a:t> и Директоров всех уровней </a:t>
            </a:r>
            <a:br>
              <a:rPr lang="ru-RU" sz="3600" spc="-165" dirty="0">
                <a:solidFill>
                  <a:schemeClr val="tx1"/>
                </a:solidFill>
              </a:rPr>
            </a:br>
            <a:r>
              <a:rPr lang="ru-RU" sz="2400" spc="-165" dirty="0">
                <a:solidFill>
                  <a:schemeClr val="tx1"/>
                </a:solidFill>
              </a:rPr>
              <a:t>(</a:t>
            </a:r>
            <a:r>
              <a:rPr lang="ru-RU" sz="2400" dirty="0">
                <a:solidFill>
                  <a:schemeClr val="tx1"/>
                </a:solidFill>
              </a:rPr>
              <a:t>по</a:t>
            </a:r>
            <a:r>
              <a:rPr lang="ru-RU" sz="2400" spc="-165" dirty="0">
                <a:solidFill>
                  <a:schemeClr val="tx1"/>
                </a:solidFill>
              </a:rPr>
              <a:t> </a:t>
            </a:r>
            <a:r>
              <a:rPr lang="ru-RU" sz="2400" spc="-10" dirty="0">
                <a:solidFill>
                  <a:schemeClr val="tx1"/>
                </a:solidFill>
              </a:rPr>
              <a:t>итогам</a:t>
            </a:r>
            <a:r>
              <a:rPr lang="ru-RU" sz="2400" spc="-165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каталога</a:t>
            </a:r>
            <a:r>
              <a:rPr lang="ru-RU" sz="2400" spc="-165" dirty="0">
                <a:solidFill>
                  <a:schemeClr val="tx1"/>
                </a:solidFill>
              </a:rPr>
              <a:t> </a:t>
            </a:r>
            <a:r>
              <a:rPr lang="ru-RU" sz="2400" spc="-125" dirty="0">
                <a:solidFill>
                  <a:schemeClr val="tx1"/>
                </a:solidFill>
              </a:rPr>
              <a:t>№12):</a:t>
            </a:r>
            <a:endParaRPr lang="ru-RU" sz="35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4401"/>
            <a:chOff x="0" y="0"/>
            <a:chExt cx="9144000" cy="514440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44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 rotWithShape="1">
            <a:blip r:embed="rId3" cstate="print"/>
            <a:srcRect r="18662" b="7339"/>
            <a:stretch/>
          </p:blipFill>
          <p:spPr>
            <a:xfrm>
              <a:off x="364115" y="1846185"/>
              <a:ext cx="5842893" cy="274191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164383"/>
            <a:ext cx="8533966" cy="138243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3200" spc="-30" dirty="0">
                <a:solidFill>
                  <a:schemeClr val="tx1"/>
                </a:solidFill>
              </a:rPr>
              <a:t>Условия</a:t>
            </a:r>
            <a:r>
              <a:rPr sz="3200" spc="-160" dirty="0">
                <a:solidFill>
                  <a:schemeClr val="tx1"/>
                </a:solidFill>
              </a:rPr>
              <a:t> </a:t>
            </a:r>
            <a:r>
              <a:rPr sz="3200" spc="20" dirty="0">
                <a:solidFill>
                  <a:schemeClr val="tx1"/>
                </a:solidFill>
              </a:rPr>
              <a:t>для</a:t>
            </a:r>
            <a:r>
              <a:rPr sz="3200" spc="-160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Менеджеров</a:t>
            </a:r>
            <a:r>
              <a:rPr sz="3200" spc="-165" dirty="0">
                <a:solidFill>
                  <a:schemeClr val="tx1"/>
                </a:solidFill>
              </a:rPr>
              <a:t> </a:t>
            </a:r>
            <a:r>
              <a:rPr sz="3200" spc="-100" dirty="0">
                <a:solidFill>
                  <a:schemeClr val="tx1"/>
                </a:solidFill>
              </a:rPr>
              <a:t>12%</a:t>
            </a:r>
            <a:r>
              <a:rPr lang="ru-RU" sz="3200" spc="-100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и</a:t>
            </a:r>
            <a:r>
              <a:rPr sz="3200" spc="-160" dirty="0">
                <a:solidFill>
                  <a:schemeClr val="tx1"/>
                </a:solidFill>
              </a:rPr>
              <a:t> </a:t>
            </a:r>
            <a:r>
              <a:rPr sz="3200" spc="-10" dirty="0" err="1">
                <a:solidFill>
                  <a:schemeClr val="tx1"/>
                </a:solidFill>
              </a:rPr>
              <a:t>выше</a:t>
            </a:r>
            <a:r>
              <a:rPr sz="3200" spc="-165" dirty="0">
                <a:solidFill>
                  <a:schemeClr val="tx1"/>
                </a:solidFill>
              </a:rPr>
              <a:t> </a:t>
            </a:r>
            <a:r>
              <a:rPr lang="ru-RU" sz="3200" spc="-165" dirty="0">
                <a:solidFill>
                  <a:schemeClr val="tx1"/>
                </a:solidFill>
              </a:rPr>
              <a:t>и Директоров всех уровней </a:t>
            </a:r>
            <a:br>
              <a:rPr lang="ru-RU" sz="3200" spc="-165" dirty="0">
                <a:solidFill>
                  <a:schemeClr val="tx1"/>
                </a:solidFill>
              </a:rPr>
            </a:br>
            <a:r>
              <a:rPr lang="ru-RU" sz="2000" spc="-165" dirty="0">
                <a:solidFill>
                  <a:schemeClr val="tx1"/>
                </a:solidFill>
              </a:rPr>
              <a:t>(</a:t>
            </a:r>
            <a:r>
              <a:rPr sz="2000" dirty="0" err="1">
                <a:solidFill>
                  <a:schemeClr val="tx1"/>
                </a:solidFill>
              </a:rPr>
              <a:t>по</a:t>
            </a:r>
            <a:r>
              <a:rPr sz="2000" spc="-165" dirty="0">
                <a:solidFill>
                  <a:schemeClr val="tx1"/>
                </a:solidFill>
              </a:rPr>
              <a:t> </a:t>
            </a:r>
            <a:r>
              <a:rPr sz="2000" spc="-10" dirty="0">
                <a:solidFill>
                  <a:schemeClr val="tx1"/>
                </a:solidFill>
              </a:rPr>
              <a:t>итогам</a:t>
            </a:r>
            <a:r>
              <a:rPr sz="2000" spc="-165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каталога</a:t>
            </a:r>
            <a:r>
              <a:rPr sz="2000" spc="-165" dirty="0">
                <a:solidFill>
                  <a:schemeClr val="tx1"/>
                </a:solidFill>
              </a:rPr>
              <a:t> </a:t>
            </a:r>
            <a:r>
              <a:rPr sz="2000" spc="-125" dirty="0">
                <a:solidFill>
                  <a:schemeClr val="tx1"/>
                </a:solidFill>
              </a:rPr>
              <a:t>№12</a:t>
            </a:r>
            <a:r>
              <a:rPr lang="ru-RU" sz="2000" spc="-125" dirty="0">
                <a:solidFill>
                  <a:schemeClr val="tx1"/>
                </a:solidFill>
              </a:rPr>
              <a:t>)</a:t>
            </a:r>
            <a:r>
              <a:rPr sz="2000" spc="-125" dirty="0">
                <a:solidFill>
                  <a:schemeClr val="tx1"/>
                </a:solidFill>
              </a:rPr>
              <a:t>:</a:t>
            </a:r>
            <a:endParaRPr sz="3500" dirty="0">
              <a:solidFill>
                <a:schemeClr val="tx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234" y="2106429"/>
            <a:ext cx="1628139" cy="607986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227965">
              <a:lnSpc>
                <a:spcPct val="120800"/>
              </a:lnSpc>
              <a:spcBef>
                <a:spcPts val="229"/>
              </a:spcBef>
            </a:pPr>
            <a:r>
              <a:rPr sz="1200" dirty="0">
                <a:latin typeface="Arial Black"/>
                <a:cs typeface="Arial Black"/>
              </a:rPr>
              <a:t>1. </a:t>
            </a:r>
            <a:r>
              <a:rPr sz="1200" spc="-5" dirty="0">
                <a:latin typeface="Arial Black"/>
                <a:cs typeface="Arial Black"/>
              </a:rPr>
              <a:t>РАЗМЕСТИ </a:t>
            </a:r>
            <a:r>
              <a:rPr sz="1200" dirty="0">
                <a:latin typeface="Arial Black"/>
                <a:cs typeface="Arial Black"/>
              </a:rPr>
              <a:t> </a:t>
            </a:r>
            <a:r>
              <a:rPr sz="1000" spc="-5" dirty="0">
                <a:latin typeface="Arial"/>
                <a:cs typeface="Arial"/>
              </a:rPr>
              <a:t>Личные суммарные заказы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от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150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ББ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в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каталоге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№13.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18194" y="4036177"/>
            <a:ext cx="1462322" cy="61811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0"/>
              </a:spcBef>
            </a:pPr>
            <a:r>
              <a:rPr lang="ru-RU" sz="1200" b="1" spc="-5" dirty="0">
                <a:latin typeface="Arial"/>
                <a:cs typeface="Arial"/>
              </a:rPr>
              <a:t>Дополнительные 50% к твоей Объемной Скидке! </a:t>
            </a:r>
            <a:endParaRPr sz="1200" b="1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8484" y="2117373"/>
            <a:ext cx="2389505" cy="70403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636270">
              <a:lnSpc>
                <a:spcPct val="100000"/>
              </a:lnSpc>
              <a:spcBef>
                <a:spcPts val="530"/>
              </a:spcBef>
            </a:pPr>
            <a:r>
              <a:rPr sz="1200" dirty="0">
                <a:latin typeface="Arial Black"/>
                <a:cs typeface="Arial Black"/>
              </a:rPr>
              <a:t>3.</a:t>
            </a:r>
            <a:r>
              <a:rPr sz="1200" spc="-5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ВЫПОЛНИ</a:t>
            </a: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ru-RU" sz="1600" b="1" spc="-5" dirty="0">
                <a:latin typeface="Arial"/>
                <a:cs typeface="Arial"/>
              </a:rPr>
              <a:t>15%</a:t>
            </a:r>
            <a:r>
              <a:rPr lang="ru-RU" sz="1000" spc="-5" dirty="0">
                <a:latin typeface="Arial"/>
                <a:cs typeface="Arial"/>
              </a:rPr>
              <a:t> рекрутинга и </a:t>
            </a:r>
            <a:r>
              <a:rPr lang="ru-RU" sz="1600" b="1" spc="-5" dirty="0">
                <a:latin typeface="Arial"/>
                <a:cs typeface="Arial"/>
              </a:rPr>
              <a:t>70%</a:t>
            </a:r>
            <a:r>
              <a:rPr lang="ru-RU" sz="1000" spc="-5" dirty="0">
                <a:latin typeface="Arial"/>
                <a:cs typeface="Arial"/>
              </a:rPr>
              <a:t> активности в твоей ПГ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4000" y="3922878"/>
            <a:ext cx="2218690" cy="81724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619125">
              <a:lnSpc>
                <a:spcPct val="100000"/>
              </a:lnSpc>
              <a:spcBef>
                <a:spcPts val="530"/>
              </a:spcBef>
            </a:pPr>
            <a:r>
              <a:rPr sz="1200" dirty="0">
                <a:latin typeface="Arial Black"/>
                <a:cs typeface="Arial Black"/>
              </a:rPr>
              <a:t>2.</a:t>
            </a:r>
            <a:r>
              <a:rPr sz="1200" spc="-5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ПОКАЖИ</a:t>
            </a:r>
            <a:r>
              <a:rPr lang="ru-RU" sz="1200" dirty="0">
                <a:latin typeface="Arial Black"/>
                <a:cs typeface="Arial Black"/>
              </a:rPr>
              <a:t> в К13</a:t>
            </a:r>
            <a:endParaRPr sz="1200" dirty="0">
              <a:latin typeface="Arial Black"/>
              <a:cs typeface="Arial Black"/>
            </a:endParaRPr>
          </a:p>
          <a:p>
            <a:pPr marL="109220" marR="101600" algn="ctr">
              <a:lnSpc>
                <a:spcPct val="116700"/>
              </a:lnSpc>
              <a:spcBef>
                <a:spcPts val="160"/>
              </a:spcBef>
            </a:pPr>
            <a:r>
              <a:rPr sz="1000" spc="-10" dirty="0">
                <a:latin typeface="Arial"/>
                <a:cs typeface="Arial"/>
              </a:rPr>
              <a:t>%-уровень </a:t>
            </a:r>
            <a:r>
              <a:rPr sz="1000" spc="-5" dirty="0">
                <a:latin typeface="Arial"/>
                <a:cs typeface="Arial"/>
              </a:rPr>
              <a:t>не ниже </a:t>
            </a:r>
            <a:r>
              <a:rPr sz="1000" spc="-10" dirty="0">
                <a:latin typeface="Arial"/>
                <a:cs typeface="Arial"/>
              </a:rPr>
              <a:t>твоего уровня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в</a:t>
            </a:r>
            <a:r>
              <a:rPr sz="1000" spc="-10" dirty="0">
                <a:latin typeface="Arial"/>
                <a:cs typeface="Arial"/>
              </a:rPr>
              <a:t> каталоге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№12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с </a:t>
            </a:r>
            <a:r>
              <a:rPr sz="1000" spc="-15" dirty="0">
                <a:latin typeface="Arial"/>
                <a:cs typeface="Arial"/>
              </a:rPr>
              <a:t>обязательным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000" spc="-10" dirty="0">
                <a:latin typeface="Arial"/>
                <a:cs typeface="Arial"/>
              </a:rPr>
              <a:t>отрывом</a:t>
            </a:r>
            <a:r>
              <a:rPr sz="1000" spc="-15" dirty="0">
                <a:latin typeface="Arial"/>
                <a:cs typeface="Arial"/>
              </a:rPr>
              <a:t> от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нижестоящего </a:t>
            </a:r>
            <a:r>
              <a:rPr sz="1000" spc="-5" dirty="0">
                <a:latin typeface="Arial"/>
                <a:cs typeface="Arial"/>
              </a:rPr>
              <a:t>Партнёра.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00460" y="3803413"/>
            <a:ext cx="1601470" cy="226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 marR="5080" indent="-40640">
              <a:lnSpc>
                <a:spcPct val="125000"/>
              </a:lnSpc>
              <a:spcBef>
                <a:spcPts val="100"/>
              </a:spcBef>
            </a:pPr>
            <a:r>
              <a:rPr sz="1200" dirty="0">
                <a:latin typeface="Arial Black"/>
                <a:cs typeface="Arial Black"/>
              </a:rPr>
              <a:t>4.</a:t>
            </a:r>
            <a:r>
              <a:rPr sz="1200" spc="-5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ПОЛУЧИ</a:t>
            </a:r>
            <a:r>
              <a:rPr sz="1200" spc="-5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БОНУС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E603C5C5DD942ADDB2C748BA2B5F9" ma:contentTypeVersion="9" ma:contentTypeDescription="Create a new document." ma:contentTypeScope="" ma:versionID="cae908bf964521b8caee9d8ff31a4d11">
  <xsd:schema xmlns:xsd="http://www.w3.org/2001/XMLSchema" xmlns:xs="http://www.w3.org/2001/XMLSchema" xmlns:p="http://schemas.microsoft.com/office/2006/metadata/properties" xmlns:ns2="4ab500bb-7236-4a0f-9ca6-9b6c33aeeda6" xmlns:ns3="db196fa2-034d-4b8c-8fc0-e00dd5ed0bc3" targetNamespace="http://schemas.microsoft.com/office/2006/metadata/properties" ma:root="true" ma:fieldsID="2b8637094dbdea7d1e081ee6eb448049" ns2:_="" ns3:_="">
    <xsd:import namespace="4ab500bb-7236-4a0f-9ca6-9b6c33aeeda6"/>
    <xsd:import namespace="db196fa2-034d-4b8c-8fc0-e00dd5ed0b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500bb-7236-4a0f-9ca6-9b6c33aeed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96fa2-034d-4b8c-8fc0-e00dd5ed0bc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6245B5-9711-4706-A378-207B631D82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6618EDD-7469-4127-A6BE-1685856ADA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b500bb-7236-4a0f-9ca6-9b6c33aeeda6"/>
    <ds:schemaRef ds:uri="db196fa2-034d-4b8c-8fc0-e00dd5ed0b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D1ACD5-A086-42D8-AA20-D8F97A4D90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505</Words>
  <Application>Microsoft Office PowerPoint</Application>
  <PresentationFormat>Произвольный</PresentationFormat>
  <Paragraphs>75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Условия для Новичков  (с датой  регистрации в каталоге №13 или ранее)</vt:lpstr>
      <vt:lpstr>Условия для Неактивных Партнёров  (последний заказ в каталоге №9 и ранее)</vt:lpstr>
      <vt:lpstr>Как найти Неактивных  Партнёров?</vt:lpstr>
      <vt:lpstr>Набор Milk&amp;Honey Gold подарит  волосам легендарный  молочно-медовый аромат!</vt:lpstr>
      <vt:lpstr>От тебя зависит, какой бонус  ты получишь!</vt:lpstr>
      <vt:lpstr>Условия для Менеджеров 12% и выше и Директоров всех уровней  (по итогам каталога №12):</vt:lpstr>
      <vt:lpstr>АКЦИЯ  АКТИВАЦИИ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Komleva, Victoria</cp:lastModifiedBy>
  <cp:revision>10</cp:revision>
  <dcterms:created xsi:type="dcterms:W3CDTF">2021-08-31T11:18:12Z</dcterms:created>
  <dcterms:modified xsi:type="dcterms:W3CDTF">2021-09-07T13:03:17Z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2021-08-31T00:00:00Z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2021-08-31T00:00:00Z</vt:filetime>
  </property>
  <property fmtid="{D5CDD505-2E9C-101B-9397-08002B2CF9AE}" pid="5" name="ContentTypeId">
    <vt:lpwstr>0x010100FAAE603C5C5DD942ADDB2C748BA2B5F9</vt:lpwstr>
  </property>
  <property fmtid="{D5CDD505-2E9C-101B-9397-08002B2CF9AE}" pid="6" name="MSIP_Label_b029aa55-c717-49c7-96ad-42e953bc7712_Enabled">
    <vt:lpwstr>true</vt:lpwstr>
  </property>
  <property fmtid="{D5CDD505-2E9C-101B-9397-08002B2CF9AE}" pid="7" name="MSIP_Label_b029aa55-c717-49c7-96ad-42e953bc7712_SetDate">
    <vt:lpwstr>2021-09-06T12:48:09Z</vt:lpwstr>
  </property>
  <property fmtid="{D5CDD505-2E9C-101B-9397-08002B2CF9AE}" pid="8" name="MSIP_Label_b029aa55-c717-49c7-96ad-42e953bc7712_Method">
    <vt:lpwstr>Standard</vt:lpwstr>
  </property>
  <property fmtid="{D5CDD505-2E9C-101B-9397-08002B2CF9AE}" pid="9" name="MSIP_Label_b029aa55-c717-49c7-96ad-42e953bc7712_Name">
    <vt:lpwstr>b029aa55-c717-49c7-96ad-42e953bc7712</vt:lpwstr>
  </property>
  <property fmtid="{D5CDD505-2E9C-101B-9397-08002B2CF9AE}" pid="10" name="MSIP_Label_b029aa55-c717-49c7-96ad-42e953bc7712_SiteId">
    <vt:lpwstr>e46bc88e-1a4b-44ff-a158-1b9f7eb4561e</vt:lpwstr>
  </property>
  <property fmtid="{D5CDD505-2E9C-101B-9397-08002B2CF9AE}" pid="11" name="MSIP_Label_b029aa55-c717-49c7-96ad-42e953bc7712_ActionId">
    <vt:lpwstr>a7d83f06-0e74-44ea-828b-3634fb2f9e63</vt:lpwstr>
  </property>
  <property fmtid="{D5CDD505-2E9C-101B-9397-08002B2CF9AE}" pid="12" name="MSIP_Label_b029aa55-c717-49c7-96ad-42e953bc7712_ContentBits">
    <vt:lpwstr>0</vt:lpwstr>
  </property>
</Properties>
</file>