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83" r:id="rId4"/>
    <p:sldId id="259" r:id="rId5"/>
    <p:sldId id="277" r:id="rId6"/>
    <p:sldId id="261" r:id="rId7"/>
    <p:sldId id="263" r:id="rId8"/>
    <p:sldId id="279" r:id="rId9"/>
    <p:sldId id="280" r:id="rId10"/>
    <p:sldId id="281" r:id="rId11"/>
    <p:sldId id="282" r:id="rId12"/>
    <p:sldId id="284" r:id="rId13"/>
    <p:sldId id="270" r:id="rId14"/>
    <p:sldId id="272" r:id="rId15"/>
  </p:sldIdLst>
  <p:sldSz cx="9144000" cy="5149850"/>
  <p:notesSz cx="9144000" cy="514985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EBD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/>
    <p:restoredTop sz="94654"/>
  </p:normalViewPr>
  <p:slideViewPr>
    <p:cSldViewPr>
      <p:cViewPr varScale="1">
        <p:scale>
          <a:sx n="83" d="100"/>
          <a:sy n="83" d="100"/>
        </p:scale>
        <p:origin x="92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47349" y="4668971"/>
            <a:ext cx="1049307" cy="200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30911"/>
            <a:ext cx="4572000" cy="4366895"/>
          </a:xfrm>
          <a:custGeom>
            <a:avLst/>
            <a:gdLst/>
            <a:ahLst/>
            <a:cxnLst/>
            <a:rect l="l" t="t" r="r" b="b"/>
            <a:pathLst>
              <a:path w="4572000" h="4366895">
                <a:moveTo>
                  <a:pt x="4572000" y="0"/>
                </a:moveTo>
                <a:lnTo>
                  <a:pt x="0" y="0"/>
                </a:lnTo>
                <a:lnTo>
                  <a:pt x="0" y="4366679"/>
                </a:lnTo>
                <a:lnTo>
                  <a:pt x="4572000" y="4366679"/>
                </a:lnTo>
                <a:lnTo>
                  <a:pt x="4572000" y="0"/>
                </a:lnTo>
                <a:close/>
              </a:path>
            </a:pathLst>
          </a:custGeom>
          <a:solidFill>
            <a:srgbClr val="E4D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2676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2676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47349" y="4668971"/>
            <a:ext cx="1049307" cy="200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30911"/>
            <a:ext cx="9144000" cy="436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30911"/>
            <a:ext cx="9144000" cy="4378960"/>
          </a:xfrm>
          <a:custGeom>
            <a:avLst/>
            <a:gdLst/>
            <a:ahLst/>
            <a:cxnLst/>
            <a:rect l="l" t="t" r="r" b="b"/>
            <a:pathLst>
              <a:path w="9144000" h="4378960">
                <a:moveTo>
                  <a:pt x="9144000" y="0"/>
                </a:moveTo>
                <a:lnTo>
                  <a:pt x="0" y="0"/>
                </a:lnTo>
                <a:lnTo>
                  <a:pt x="0" y="4378490"/>
                </a:lnTo>
                <a:lnTo>
                  <a:pt x="9144000" y="4378490"/>
                </a:lnTo>
                <a:lnTo>
                  <a:pt x="9144000" y="0"/>
                </a:lnTo>
                <a:close/>
              </a:path>
            </a:pathLst>
          </a:custGeom>
          <a:solidFill>
            <a:srgbClr val="FAFBF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2676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47349" y="4668971"/>
            <a:ext cx="1049307" cy="2005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5990" y="2077453"/>
            <a:ext cx="503201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62676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067"/>
            <a:ext cx="9144000" cy="477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9498" y="2903165"/>
            <a:ext cx="717740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Кампания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приглашению</a:t>
            </a:r>
            <a:endParaRPr sz="18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0"/>
              </a:spcBef>
            </a:pPr>
            <a:r>
              <a:rPr lang="ru-RU" sz="5000" b="1" spc="-80" dirty="0">
                <a:solidFill>
                  <a:srgbClr val="FFFFFF"/>
                </a:solidFill>
                <a:latin typeface="Arial"/>
                <a:cs typeface="Arial"/>
              </a:rPr>
              <a:t>ВМЕСТЕ НАВСЕГДА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7582" y="3952185"/>
            <a:ext cx="554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Каталоги 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4-6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2021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(с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07.03.2021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08.05.2021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года)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125B456-38DD-4D95-B8B1-7D09805FE82F}"/>
              </a:ext>
            </a:extLst>
          </p:cNvPr>
          <p:cNvSpPr/>
          <p:nvPr/>
        </p:nvSpPr>
        <p:spPr>
          <a:xfrm>
            <a:off x="0" y="0"/>
            <a:ext cx="3352800" cy="4632325"/>
          </a:xfrm>
          <a:prstGeom prst="rect">
            <a:avLst/>
          </a:prstGeom>
          <a:solidFill>
            <a:srgbClr val="EBD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4" name="object 4"/>
          <p:cNvSpPr txBox="1"/>
          <p:nvPr/>
        </p:nvSpPr>
        <p:spPr>
          <a:xfrm>
            <a:off x="0" y="935585"/>
            <a:ext cx="3352800" cy="252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Искусно созданная сумка-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тоут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из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прочной искусственной сафьяновой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кожи с расширяемыми сторонами в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стиле гармошки в четырех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кремовокрасных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тонах.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Застежка-молния, внутренний карман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на молнии. Регулируемый съёмный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плечевой ремень.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Размер: 30х14х26 см</a:t>
            </a:r>
            <a:endParaRPr lang="ru-RU" sz="16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75A95-1F01-4D23-934F-F92239BA21B6}"/>
              </a:ext>
            </a:extLst>
          </p:cNvPr>
          <p:cNvSpPr txBox="1"/>
          <p:nvPr/>
        </p:nvSpPr>
        <p:spPr>
          <a:xfrm>
            <a:off x="243509" y="26751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" dirty="0">
                <a:solidFill>
                  <a:srgbClr val="FF0000"/>
                </a:solidFill>
                <a:latin typeface="Arial"/>
                <a:cs typeface="Arial"/>
              </a:rPr>
              <a:t>400 СБ + 4 РЕКРУТА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7C28AD1F-A546-4AD2-B707-4E053C6F9730}"/>
              </a:ext>
            </a:extLst>
          </p:cNvPr>
          <p:cNvSpPr txBox="1"/>
          <p:nvPr/>
        </p:nvSpPr>
        <p:spPr>
          <a:xfrm>
            <a:off x="266700" y="32407"/>
            <a:ext cx="2819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  <a:buClr>
                <a:srgbClr val="62676B"/>
              </a:buClr>
            </a:pPr>
            <a:r>
              <a:rPr lang="ru-RU" b="1" dirty="0">
                <a:latin typeface="Arial"/>
                <a:cs typeface="Arial"/>
              </a:rPr>
              <a:t>СУМКА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D8BE3-42CA-4ED3-B5ED-3E1409B3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59" y="0"/>
            <a:ext cx="2235254" cy="514985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асный, аксессуар, футляр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BC95701D-67EE-4438-970B-7530C4156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3800" y="720179"/>
            <a:ext cx="3067074" cy="31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125B456-38DD-4D95-B8B1-7D09805FE82F}"/>
              </a:ext>
            </a:extLst>
          </p:cNvPr>
          <p:cNvSpPr/>
          <p:nvPr/>
        </p:nvSpPr>
        <p:spPr>
          <a:xfrm>
            <a:off x="4632325" y="0"/>
            <a:ext cx="4511675" cy="4632325"/>
          </a:xfrm>
          <a:prstGeom prst="rect">
            <a:avLst/>
          </a:prstGeom>
          <a:solidFill>
            <a:srgbClr val="EBD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4" name="object 4"/>
          <p:cNvSpPr txBox="1"/>
          <p:nvPr/>
        </p:nvSpPr>
        <p:spPr>
          <a:xfrm>
            <a:off x="5257800" y="974725"/>
            <a:ext cx="3352800" cy="3057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Элегантные часы – классика,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неподвластная времени.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Браслет со звеньями из искусственного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перламутра, корпус в металлической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оправе и сверкающий циферблат.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Цинковый сплав, стекло, нержавеющая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сталь, латунь. Покрытие с золотым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напылением. Механизм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Seiko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Ремешок – 20 см.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75A95-1F01-4D23-934F-F92239BA21B6}"/>
              </a:ext>
            </a:extLst>
          </p:cNvPr>
          <p:cNvSpPr txBox="1"/>
          <p:nvPr/>
        </p:nvSpPr>
        <p:spPr>
          <a:xfrm>
            <a:off x="5448645" y="29398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" dirty="0">
                <a:solidFill>
                  <a:srgbClr val="FF0000"/>
                </a:solidFill>
                <a:latin typeface="Arial"/>
                <a:cs typeface="Arial"/>
              </a:rPr>
              <a:t>500 СБ + 5 РЕКРУТА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7C28AD1F-A546-4AD2-B707-4E053C6F9730}"/>
              </a:ext>
            </a:extLst>
          </p:cNvPr>
          <p:cNvSpPr txBox="1"/>
          <p:nvPr/>
        </p:nvSpPr>
        <p:spPr>
          <a:xfrm>
            <a:off x="5448645" y="4162"/>
            <a:ext cx="2819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  <a:buClr>
                <a:srgbClr val="62676B"/>
              </a:buClr>
            </a:pPr>
            <a:r>
              <a:rPr lang="ru-RU" b="1" dirty="0">
                <a:latin typeface="Arial"/>
                <a:cs typeface="Arial"/>
              </a:rPr>
              <a:t>ЧАСЫ</a:t>
            </a:r>
          </a:p>
        </p:txBody>
      </p:sp>
      <p:pic>
        <p:nvPicPr>
          <p:cNvPr id="7" name="Рисунок 6" descr="Изображение выглядит как текст, внутренний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98D0B290-37CD-46F7-9AF7-962B9506A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2325" cy="46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0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4">
            <a:extLst>
              <a:ext uri="{FF2B5EF4-FFF2-40B4-BE49-F238E27FC236}">
                <a16:creationId xmlns:a16="http://schemas.microsoft.com/office/drawing/2014/main" id="{7C28AD1F-A546-4AD2-B707-4E053C6F9730}"/>
              </a:ext>
            </a:extLst>
          </p:cNvPr>
          <p:cNvSpPr txBox="1"/>
          <p:nvPr/>
        </p:nvSpPr>
        <p:spPr>
          <a:xfrm>
            <a:off x="762000" y="4162"/>
            <a:ext cx="75060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  <a:buClr>
                <a:srgbClr val="62676B"/>
              </a:buClr>
            </a:pPr>
            <a:r>
              <a:rPr lang="ru-RU" b="1" dirty="0">
                <a:solidFill>
                  <a:srgbClr val="FF6699"/>
                </a:solidFill>
              </a:rPr>
              <a:t>А ДЛЯ ТЕХ, КТО РЕГУЛЯРНО ПРИГЛАШАЕТ – У НАС СПЕЦИАЛЬНЫЕ РОЗЫГРЫШИ 15 -ТИ ПРЕМИАЛЬНЫХ НАБОРОВ И СМАРТФОНА!</a:t>
            </a:r>
            <a:endParaRPr lang="ru-RU" b="1" dirty="0">
              <a:solidFill>
                <a:srgbClr val="FF6699"/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C6C10D-D221-449E-BFBB-159EF450FCA9}"/>
              </a:ext>
            </a:extLst>
          </p:cNvPr>
          <p:cNvSpPr/>
          <p:nvPr/>
        </p:nvSpPr>
        <p:spPr>
          <a:xfrm>
            <a:off x="559904" y="575985"/>
            <a:ext cx="7848600" cy="2030671"/>
          </a:xfrm>
          <a:prstGeom prst="rect">
            <a:avLst/>
          </a:prstGeom>
          <a:solidFill>
            <a:srgbClr val="EBD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102713EB-71F2-4DF5-99B7-A6A5F40562DC}"/>
              </a:ext>
            </a:extLst>
          </p:cNvPr>
          <p:cNvSpPr txBox="1"/>
          <p:nvPr/>
        </p:nvSpPr>
        <p:spPr>
          <a:xfrm>
            <a:off x="559904" y="669925"/>
            <a:ext cx="7848600" cy="177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200" b="1" u="sng" dirty="0">
                <a:latin typeface="Arial"/>
                <a:cs typeface="Arial"/>
              </a:rPr>
              <a:t>ПРИГЛАШАЙ И ВЫИГРЫВАЙ!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Каждый понедельник, начиная с 15 марта по 10 мая 2021 года, все Приглашающие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Спонсоры, пригласившие не менее ДВУХ новичков, которые оформили в течение 21 дня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от даты регистрации и оплатили в полном объеме единовременные заказы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на 30 руб.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более, СМОГУТ принят участие в розыгрыше </a:t>
            </a:r>
            <a:r>
              <a:rPr lang="ru-RU" sz="1200" b="1" dirty="0">
                <a:latin typeface="Arial"/>
                <a:cs typeface="Arial"/>
              </a:rPr>
              <a:t>ПРЕМИАЛЬНЫХ НАБОРОВ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от компании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Орифлэйм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и </a:t>
            </a:r>
            <a:r>
              <a:rPr lang="ru-RU" sz="1200" b="1" dirty="0">
                <a:latin typeface="Arial"/>
                <a:cs typeface="Arial"/>
              </a:rPr>
              <a:t>СУПЕР-ПРИЗА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- Смартфона популярного бренда.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Распределение наборов будет происходить в прямом эфире среди всех Приглашающих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Спонсоров, выполнивших условия за прошедшую неделю квалификации, случайным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образом.</a:t>
            </a:r>
            <a:endParaRPr lang="ru-RU" sz="1200" dirty="0">
              <a:latin typeface="Arial"/>
              <a:cs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920E87-D91C-4716-A909-919CBC161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00596"/>
            <a:ext cx="2362200" cy="126968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2B83F17-675A-48A7-AC70-B4C96133D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04" y="2975649"/>
            <a:ext cx="2286000" cy="994630"/>
          </a:xfrm>
          <a:prstGeom prst="rect">
            <a:avLst/>
          </a:prstGeom>
        </p:spPr>
      </p:pic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6E6B5B14-2721-413E-9061-BF4641350FAD}"/>
              </a:ext>
            </a:extLst>
          </p:cNvPr>
          <p:cNvSpPr/>
          <p:nvPr/>
        </p:nvSpPr>
        <p:spPr>
          <a:xfrm>
            <a:off x="6477000" y="2727325"/>
            <a:ext cx="1905000" cy="1828800"/>
          </a:xfrm>
          <a:prstGeom prst="flowChartConnector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46463823-B4E9-44E9-9FC2-29F2CAF01A85}"/>
              </a:ext>
            </a:extLst>
          </p:cNvPr>
          <p:cNvSpPr/>
          <p:nvPr/>
        </p:nvSpPr>
        <p:spPr>
          <a:xfrm>
            <a:off x="6553200" y="2803525"/>
            <a:ext cx="1752600" cy="1676400"/>
          </a:xfrm>
          <a:prstGeom prst="flowChartConnector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687FF210-E727-4DFE-A5A2-BA348315C35A}"/>
              </a:ext>
            </a:extLst>
          </p:cNvPr>
          <p:cNvSpPr txBox="1"/>
          <p:nvPr/>
        </p:nvSpPr>
        <p:spPr>
          <a:xfrm>
            <a:off x="6022283" y="3260725"/>
            <a:ext cx="2814433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НОВИНКИ</a:t>
            </a:r>
            <a:br>
              <a:rPr lang="ru-RU" sz="1200" b="1" u="sng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</a:br>
            <a:r>
              <a:rPr lang="ru-RU" sz="1200" b="1" u="sng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БУДУЩИХ </a:t>
            </a:r>
            <a:br>
              <a:rPr lang="ru-RU" sz="1200" b="1" u="sng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</a:b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КАТАЛОГОВ</a:t>
            </a:r>
            <a:br>
              <a:rPr lang="ru-RU" sz="12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</a:b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№5-6-7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endParaRPr lang="ru-RU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97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5990" y="2077453"/>
            <a:ext cx="503201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0"/>
              </a:spcBef>
            </a:pPr>
            <a:r>
              <a:rPr lang="ru-RU" sz="3200" spc="-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ВМЕСТЕ НАВСЕГДА</a:t>
            </a:r>
            <a:r>
              <a:rPr lang="en-US" sz="3200" spc="-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6405" y="2256415"/>
            <a:ext cx="3451189" cy="651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3">
            <a:extLst>
              <a:ext uri="{FF2B5EF4-FFF2-40B4-BE49-F238E27FC236}">
                <a16:creationId xmlns:a16="http://schemas.microsoft.com/office/drawing/2014/main" id="{EE0B741E-4101-43E2-B261-F25B1FD80CBC}"/>
              </a:ext>
            </a:extLst>
          </p:cNvPr>
          <p:cNvSpPr txBox="1"/>
          <p:nvPr/>
        </p:nvSpPr>
        <p:spPr>
          <a:xfrm>
            <a:off x="76200" y="161445"/>
            <a:ext cx="4495800" cy="4064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69215">
              <a:lnSpc>
                <a:spcPct val="108300"/>
              </a:lnSpc>
              <a:spcBef>
                <a:spcPts val="100"/>
              </a:spcBef>
            </a:pPr>
            <a:endParaRPr lang="ru-RU" sz="1200" b="1" spc="10" dirty="0">
              <a:solidFill>
                <a:srgbClr val="535456"/>
              </a:solidFill>
              <a:latin typeface="Arial"/>
              <a:cs typeface="Ari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ЕСЛИ ТЫ НОВИЧОК И ЕЩЕ НЕ ЗНАКОМ С КОМПАНИЕЙ ОРИФЛЭЙМ, И В ТО ЖЕ ВРЕМЯ: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Хочешь получать постоянную скидку -20% на весь ассортимент продукции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Орифлэйм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ru-BY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Хочешь иметь удобный онлайн шоппинг?</a:t>
            </a:r>
            <a:endParaRPr lang="ru-BY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Хочешь получить выгоду около 480 рублей за первые три месяца и самые популярные ароматы через 21 после регистрации?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1400" spc="10" dirty="0">
              <a:solidFill>
                <a:srgbClr val="53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BBEF86-1F60-47BA-A807-15820F0216A3}"/>
              </a:ext>
            </a:extLst>
          </p:cNvPr>
          <p:cNvSpPr txBox="1"/>
          <p:nvPr/>
        </p:nvSpPr>
        <p:spPr>
          <a:xfrm>
            <a:off x="5715000" y="361058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" dirty="0">
                <a:latin typeface="Arial"/>
                <a:cs typeface="Arial"/>
              </a:rPr>
              <a:t>3 Шага к твоему успеху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F90211-B3FD-4C4A-94DC-360AADC601CE}"/>
              </a:ext>
            </a:extLst>
          </p:cNvPr>
          <p:cNvSpPr txBox="1"/>
          <p:nvPr/>
        </p:nvSpPr>
        <p:spPr>
          <a:xfrm>
            <a:off x="5638800" y="365125"/>
            <a:ext cx="27432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Тогда присоединяйся!</a:t>
            </a:r>
            <a:endParaRPr lang="ru-B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2FEC8B-633E-4785-9F92-AAB4F4B24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20" y="1127125"/>
            <a:ext cx="4363823" cy="22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9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3">
            <a:extLst>
              <a:ext uri="{FF2B5EF4-FFF2-40B4-BE49-F238E27FC236}">
                <a16:creationId xmlns:a16="http://schemas.microsoft.com/office/drawing/2014/main" id="{EE0B741E-4101-43E2-B261-F25B1FD80CBC}"/>
              </a:ext>
            </a:extLst>
          </p:cNvPr>
          <p:cNvSpPr txBox="1"/>
          <p:nvPr/>
        </p:nvSpPr>
        <p:spPr>
          <a:xfrm>
            <a:off x="43070" y="60325"/>
            <a:ext cx="4495800" cy="4710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69215">
              <a:lnSpc>
                <a:spcPct val="108300"/>
              </a:lnSpc>
              <a:spcBef>
                <a:spcPts val="100"/>
              </a:spcBef>
            </a:pPr>
            <a:endParaRPr lang="ru-RU" sz="1200" b="1" spc="10" dirty="0">
              <a:solidFill>
                <a:srgbClr val="535456"/>
              </a:solidFill>
              <a:latin typeface="Arial"/>
              <a:cs typeface="Ari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очень просто!</a:t>
            </a:r>
            <a:endParaRPr lang="ru-B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Wingdings" panose="05000000000000000000" pitchFamily="2" charset="2"/>
              <a:buChar char="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Присоединяйся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 сообществу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Орифлэйм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и при размещении заказа на 30руб. в течение 3-х дней, для тебя это будет абсолютно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БЕСПЛАТНО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endParaRPr lang="ru-BY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Wingdings" panose="05000000000000000000" pitchFamily="2" charset="2"/>
              <a:buChar char="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Оформи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заказ на 100ББ в течении 21 дня с момента регистрации и приобрети Туалетную воду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Eclat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Femme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или Туалетную воду 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Eclat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Homme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 твой выбор всего за 5,99 руб.</a:t>
            </a:r>
            <a:endParaRPr lang="ru-BY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Участвуй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Стартовой программе для Новых консультантов и получай наборы продуктов-бестселлеров! Твоя выгода за 4 каталога составит около 480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руб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endParaRPr lang="ru-BY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1400" spc="10" dirty="0">
              <a:solidFill>
                <a:srgbClr val="53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85F6F2-3E0A-42B8-8070-A2A1537684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15172"/>
            <a:ext cx="2057400" cy="2133600"/>
          </a:xfrm>
          <a:prstGeom prst="rect">
            <a:avLst/>
          </a:prstGeom>
        </p:spPr>
      </p:pic>
      <p:sp>
        <p:nvSpPr>
          <p:cNvPr id="5" name="object 33">
            <a:extLst>
              <a:ext uri="{FF2B5EF4-FFF2-40B4-BE49-F238E27FC236}">
                <a16:creationId xmlns:a16="http://schemas.microsoft.com/office/drawing/2014/main" id="{099D07A3-CE92-4AB4-8225-141230F3B5A5}"/>
              </a:ext>
            </a:extLst>
          </p:cNvPr>
          <p:cNvSpPr txBox="1"/>
          <p:nvPr/>
        </p:nvSpPr>
        <p:spPr>
          <a:xfrm>
            <a:off x="4938091" y="3148772"/>
            <a:ext cx="1721126" cy="462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Туалетная вода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Eclat Femme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(30128)</a:t>
            </a:r>
            <a:endParaRPr lang="ru-RU" sz="1400" spc="10" dirty="0">
              <a:solidFill>
                <a:srgbClr val="53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текст, предметы личной гигиены, внутренний, духи&#10;&#10;Автоматически созданное описание">
            <a:extLst>
              <a:ext uri="{FF2B5EF4-FFF2-40B4-BE49-F238E27FC236}">
                <a16:creationId xmlns:a16="http://schemas.microsoft.com/office/drawing/2014/main" id="{34853930-6EFC-45D3-AD04-20C02E013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71" y="822325"/>
            <a:ext cx="1821442" cy="2235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9ACDA6-64A7-442E-8CEE-B18E504E1CAC}"/>
              </a:ext>
            </a:extLst>
          </p:cNvPr>
          <p:cNvSpPr txBox="1"/>
          <p:nvPr/>
        </p:nvSpPr>
        <p:spPr>
          <a:xfrm>
            <a:off x="6031924" y="2046815"/>
            <a:ext cx="202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ИЛИ</a:t>
            </a:r>
          </a:p>
        </p:txBody>
      </p:sp>
      <p:sp>
        <p:nvSpPr>
          <p:cNvPr id="9" name="object 33">
            <a:extLst>
              <a:ext uri="{FF2B5EF4-FFF2-40B4-BE49-F238E27FC236}">
                <a16:creationId xmlns:a16="http://schemas.microsoft.com/office/drawing/2014/main" id="{1C5906D7-ED86-4EBA-B2AD-B91CC79FB150}"/>
              </a:ext>
            </a:extLst>
          </p:cNvPr>
          <p:cNvSpPr txBox="1"/>
          <p:nvPr/>
        </p:nvSpPr>
        <p:spPr>
          <a:xfrm>
            <a:off x="7315200" y="3148772"/>
            <a:ext cx="1721126" cy="462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Туалетная вода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Eclat Homme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(30173)</a:t>
            </a:r>
            <a:endParaRPr lang="ru-RU" sz="1400" spc="10" dirty="0">
              <a:solidFill>
                <a:srgbClr val="53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0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910"/>
            <a:ext cx="3048698" cy="4378261"/>
          </a:xfrm>
          <a:custGeom>
            <a:avLst/>
            <a:gdLst/>
            <a:ahLst/>
            <a:cxnLst/>
            <a:rect l="l" t="t" r="r" b="b"/>
            <a:pathLst>
              <a:path w="3049270" h="4378960">
                <a:moveTo>
                  <a:pt x="3049054" y="0"/>
                </a:moveTo>
                <a:lnTo>
                  <a:pt x="0" y="0"/>
                </a:lnTo>
                <a:lnTo>
                  <a:pt x="0" y="4378490"/>
                </a:lnTo>
                <a:lnTo>
                  <a:pt x="3049054" y="4378490"/>
                </a:lnTo>
                <a:lnTo>
                  <a:pt x="3049054" y="0"/>
                </a:lnTo>
                <a:close/>
              </a:path>
            </a:pathLst>
          </a:custGeom>
          <a:solidFill>
            <a:srgbClr val="D8C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292" y="1024336"/>
            <a:ext cx="2428129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7150" indent="-635"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Arial"/>
                <a:cs typeface="Arial"/>
              </a:rPr>
              <a:t>Приглашай друзей </a:t>
            </a:r>
            <a:r>
              <a:rPr sz="1500" dirty="0">
                <a:latin typeface="Arial"/>
                <a:cs typeface="Arial"/>
              </a:rPr>
              <a:t>и  получай</a:t>
            </a:r>
            <a:r>
              <a:rPr sz="1500" spc="-13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актуальные  </a:t>
            </a:r>
            <a:r>
              <a:rPr sz="1500" spc="-5" dirty="0">
                <a:latin typeface="Arial"/>
                <a:cs typeface="Arial"/>
              </a:rPr>
              <a:t>аксессуары </a:t>
            </a:r>
            <a:r>
              <a:rPr sz="1500" dirty="0">
                <a:latin typeface="Arial"/>
                <a:cs typeface="Arial"/>
              </a:rPr>
              <a:t>этой  весны</a:t>
            </a:r>
          </a:p>
          <a:p>
            <a:pPr marL="12700" marR="5080" algn="ctr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от Oriflame –</a:t>
            </a:r>
            <a:r>
              <a:rPr sz="1500" spc="-25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выбирай  свой стиль и </a:t>
            </a:r>
            <a:r>
              <a:rPr sz="1500" spc="-5" dirty="0">
                <a:latin typeface="Arial"/>
                <a:cs typeface="Arial"/>
              </a:rPr>
              <a:t>образ.  </a:t>
            </a:r>
            <a:r>
              <a:rPr sz="1500" dirty="0">
                <a:latin typeface="Arial"/>
                <a:cs typeface="Arial"/>
              </a:rPr>
              <a:t>Здесь и </a:t>
            </a:r>
            <a:r>
              <a:rPr sz="1500" spc="-5" dirty="0">
                <a:latin typeface="Arial"/>
                <a:cs typeface="Arial"/>
              </a:rPr>
              <a:t>сейчас, </a:t>
            </a:r>
            <a:r>
              <a:rPr sz="1500" dirty="0">
                <a:latin typeface="Arial"/>
                <a:cs typeface="Arial"/>
              </a:rPr>
              <a:t>этой  </a:t>
            </a:r>
            <a:r>
              <a:rPr sz="1500" spc="-5" dirty="0">
                <a:latin typeface="Arial"/>
                <a:cs typeface="Arial"/>
              </a:rPr>
              <a:t>весной,</a:t>
            </a:r>
            <a:endParaRPr sz="1500" dirty="0">
              <a:latin typeface="Arial"/>
              <a:cs typeface="Arial"/>
            </a:endParaRPr>
          </a:p>
          <a:p>
            <a:pPr marL="166370" marR="158750" algn="ctr">
              <a:lnSpc>
                <a:spcPct val="100000"/>
              </a:lnSpc>
            </a:pPr>
            <a:r>
              <a:rPr sz="1500" spc="5" dirty="0">
                <a:latin typeface="Arial"/>
                <a:cs typeface="Arial"/>
              </a:rPr>
              <a:t>иди </a:t>
            </a:r>
            <a:r>
              <a:rPr sz="1500" dirty="0">
                <a:latin typeface="Arial"/>
                <a:cs typeface="Arial"/>
              </a:rPr>
              <a:t>навстречу  переменам</a:t>
            </a:r>
            <a:r>
              <a:rPr sz="1500" spc="-13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вместе  </a:t>
            </a:r>
            <a:r>
              <a:rPr sz="1500" dirty="0">
                <a:latin typeface="Arial"/>
                <a:cs typeface="Arial"/>
              </a:rPr>
              <a:t>с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Oriflame!</a:t>
            </a:r>
          </a:p>
        </p:txBody>
      </p:sp>
      <p:grpSp>
        <p:nvGrpSpPr>
          <p:cNvPr id="17" name="object 4">
            <a:extLst>
              <a:ext uri="{FF2B5EF4-FFF2-40B4-BE49-F238E27FC236}">
                <a16:creationId xmlns:a16="http://schemas.microsoft.com/office/drawing/2014/main" id="{2A9057A3-5C8B-4F81-9934-AC26B138D0BA}"/>
              </a:ext>
            </a:extLst>
          </p:cNvPr>
          <p:cNvGrpSpPr/>
          <p:nvPr/>
        </p:nvGrpSpPr>
        <p:grpSpPr>
          <a:xfrm>
            <a:off x="5080711" y="130682"/>
            <a:ext cx="2032000" cy="4378948"/>
            <a:chOff x="5080711" y="130682"/>
            <a:chExt cx="2032000" cy="4378948"/>
          </a:xfrm>
        </p:grpSpPr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AC2DD6A4-C083-4D6C-B775-BE6A8250F40D}"/>
                </a:ext>
              </a:extLst>
            </p:cNvPr>
            <p:cNvSpPr/>
            <p:nvPr/>
          </p:nvSpPr>
          <p:spPr>
            <a:xfrm>
              <a:off x="5080711" y="130682"/>
              <a:ext cx="2031644" cy="2189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4B000633-5CEC-4767-A1E7-DDFC788B5720}"/>
                </a:ext>
              </a:extLst>
            </p:cNvPr>
            <p:cNvSpPr/>
            <p:nvPr/>
          </p:nvSpPr>
          <p:spPr>
            <a:xfrm>
              <a:off x="5080711" y="2320150"/>
              <a:ext cx="2032000" cy="2189480"/>
            </a:xfrm>
            <a:custGeom>
              <a:avLst/>
              <a:gdLst/>
              <a:ahLst/>
              <a:cxnLst/>
              <a:rect l="l" t="t" r="r" b="b"/>
              <a:pathLst>
                <a:path w="2032000" h="2189479">
                  <a:moveTo>
                    <a:pt x="2031644" y="0"/>
                  </a:moveTo>
                  <a:lnTo>
                    <a:pt x="0" y="0"/>
                  </a:lnTo>
                  <a:lnTo>
                    <a:pt x="0" y="2189251"/>
                  </a:lnTo>
                  <a:lnTo>
                    <a:pt x="2031644" y="2189251"/>
                  </a:lnTo>
                  <a:lnTo>
                    <a:pt x="2031644" y="0"/>
                  </a:lnTo>
                  <a:close/>
                </a:path>
              </a:pathLst>
            </a:custGeom>
            <a:solidFill>
              <a:srgbClr val="F1E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6A65AD3C-7F29-4253-95BC-25A5E30101AF}"/>
                </a:ext>
              </a:extLst>
            </p:cNvPr>
            <p:cNvSpPr/>
            <p:nvPr/>
          </p:nvSpPr>
          <p:spPr>
            <a:xfrm>
              <a:off x="5155844" y="2458885"/>
              <a:ext cx="1956511" cy="20502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83723960-3422-4D7D-8188-100756C23FA0}"/>
                </a:ext>
              </a:extLst>
            </p:cNvPr>
            <p:cNvSpPr/>
            <p:nvPr/>
          </p:nvSpPr>
          <p:spPr>
            <a:xfrm>
              <a:off x="5396387" y="1119213"/>
              <a:ext cx="87185" cy="872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F2C24514-7D31-4BD9-B704-B0F6CA029A89}"/>
                </a:ext>
              </a:extLst>
            </p:cNvPr>
            <p:cNvSpPr/>
            <p:nvPr/>
          </p:nvSpPr>
          <p:spPr>
            <a:xfrm>
              <a:off x="5524017" y="1118209"/>
              <a:ext cx="349885" cy="87630"/>
            </a:xfrm>
            <a:custGeom>
              <a:avLst/>
              <a:gdLst/>
              <a:ahLst/>
              <a:cxnLst/>
              <a:rect l="l" t="t" r="r" b="b"/>
              <a:pathLst>
                <a:path w="349885" h="87630">
                  <a:moveTo>
                    <a:pt x="45389" y="85229"/>
                  </a:moveTo>
                  <a:lnTo>
                    <a:pt x="44107" y="83959"/>
                  </a:lnTo>
                  <a:lnTo>
                    <a:pt x="16764" y="53924"/>
                  </a:lnTo>
                  <a:lnTo>
                    <a:pt x="27482" y="50634"/>
                  </a:lnTo>
                  <a:lnTo>
                    <a:pt x="35242" y="44945"/>
                  </a:lnTo>
                  <a:lnTo>
                    <a:pt x="39966" y="37109"/>
                  </a:lnTo>
                  <a:lnTo>
                    <a:pt x="41554" y="27343"/>
                  </a:lnTo>
                  <a:lnTo>
                    <a:pt x="39293" y="15697"/>
                  </a:lnTo>
                  <a:lnTo>
                    <a:pt x="35547" y="11010"/>
                  </a:lnTo>
                  <a:lnTo>
                    <a:pt x="35547" y="27343"/>
                  </a:lnTo>
                  <a:lnTo>
                    <a:pt x="33413" y="36906"/>
                  </a:lnTo>
                  <a:lnTo>
                    <a:pt x="27597" y="43510"/>
                  </a:lnTo>
                  <a:lnTo>
                    <a:pt x="18935" y="47320"/>
                  </a:lnTo>
                  <a:lnTo>
                    <a:pt x="8318" y="48552"/>
                  </a:lnTo>
                  <a:lnTo>
                    <a:pt x="6540" y="48552"/>
                  </a:lnTo>
                  <a:lnTo>
                    <a:pt x="6146" y="49504"/>
                  </a:lnTo>
                  <a:lnTo>
                    <a:pt x="6146" y="8166"/>
                  </a:lnTo>
                  <a:lnTo>
                    <a:pt x="11887" y="8166"/>
                  </a:lnTo>
                  <a:lnTo>
                    <a:pt x="20231" y="8864"/>
                  </a:lnTo>
                  <a:lnTo>
                    <a:pt x="27838" y="11620"/>
                  </a:lnTo>
                  <a:lnTo>
                    <a:pt x="33401" y="17437"/>
                  </a:lnTo>
                  <a:lnTo>
                    <a:pt x="35547" y="27343"/>
                  </a:lnTo>
                  <a:lnTo>
                    <a:pt x="35547" y="11010"/>
                  </a:lnTo>
                  <a:lnTo>
                    <a:pt x="33274" y="8166"/>
                  </a:lnTo>
                  <a:lnTo>
                    <a:pt x="33058" y="7899"/>
                  </a:lnTo>
                  <a:lnTo>
                    <a:pt x="23647" y="3517"/>
                  </a:lnTo>
                  <a:lnTo>
                    <a:pt x="11887" y="2159"/>
                  </a:lnTo>
                  <a:lnTo>
                    <a:pt x="901" y="2159"/>
                  </a:lnTo>
                  <a:lnTo>
                    <a:pt x="0" y="3048"/>
                  </a:lnTo>
                  <a:lnTo>
                    <a:pt x="127" y="86385"/>
                  </a:lnTo>
                  <a:lnTo>
                    <a:pt x="901" y="87160"/>
                  </a:lnTo>
                  <a:lnTo>
                    <a:pt x="5245" y="87160"/>
                  </a:lnTo>
                  <a:lnTo>
                    <a:pt x="6146" y="86258"/>
                  </a:lnTo>
                  <a:lnTo>
                    <a:pt x="6146" y="51384"/>
                  </a:lnTo>
                  <a:lnTo>
                    <a:pt x="6654" y="52019"/>
                  </a:lnTo>
                  <a:lnTo>
                    <a:pt x="37973" y="86385"/>
                  </a:lnTo>
                  <a:lnTo>
                    <a:pt x="38366" y="86766"/>
                  </a:lnTo>
                  <a:lnTo>
                    <a:pt x="38862" y="87160"/>
                  </a:lnTo>
                  <a:lnTo>
                    <a:pt x="44234" y="87160"/>
                  </a:lnTo>
                  <a:lnTo>
                    <a:pt x="45389" y="85229"/>
                  </a:lnTo>
                  <a:close/>
                </a:path>
                <a:path w="349885" h="87630">
                  <a:moveTo>
                    <a:pt x="91795" y="3060"/>
                  </a:moveTo>
                  <a:lnTo>
                    <a:pt x="90893" y="2159"/>
                  </a:lnTo>
                  <a:lnTo>
                    <a:pt x="89865" y="2159"/>
                  </a:lnTo>
                  <a:lnTo>
                    <a:pt x="86677" y="2159"/>
                  </a:lnTo>
                  <a:lnTo>
                    <a:pt x="85775" y="3060"/>
                  </a:lnTo>
                  <a:lnTo>
                    <a:pt x="85775" y="86258"/>
                  </a:lnTo>
                  <a:lnTo>
                    <a:pt x="86677" y="87160"/>
                  </a:lnTo>
                  <a:lnTo>
                    <a:pt x="90893" y="87160"/>
                  </a:lnTo>
                  <a:lnTo>
                    <a:pt x="91795" y="86258"/>
                  </a:lnTo>
                  <a:lnTo>
                    <a:pt x="91795" y="3060"/>
                  </a:lnTo>
                  <a:close/>
                </a:path>
                <a:path w="349885" h="87630">
                  <a:moveTo>
                    <a:pt x="178638" y="3048"/>
                  </a:moveTo>
                  <a:lnTo>
                    <a:pt x="177736" y="2159"/>
                  </a:lnTo>
                  <a:lnTo>
                    <a:pt x="141312" y="2159"/>
                  </a:lnTo>
                  <a:lnTo>
                    <a:pt x="140411" y="3048"/>
                  </a:lnTo>
                  <a:lnTo>
                    <a:pt x="140411" y="86258"/>
                  </a:lnTo>
                  <a:lnTo>
                    <a:pt x="141312" y="87160"/>
                  </a:lnTo>
                  <a:lnTo>
                    <a:pt x="145643" y="87160"/>
                  </a:lnTo>
                  <a:lnTo>
                    <a:pt x="146558" y="86258"/>
                  </a:lnTo>
                  <a:lnTo>
                    <a:pt x="146558" y="44208"/>
                  </a:lnTo>
                  <a:lnTo>
                    <a:pt x="177736" y="44208"/>
                  </a:lnTo>
                  <a:lnTo>
                    <a:pt x="178638" y="43192"/>
                  </a:lnTo>
                  <a:lnTo>
                    <a:pt x="178638" y="38976"/>
                  </a:lnTo>
                  <a:lnTo>
                    <a:pt x="177736" y="38074"/>
                  </a:lnTo>
                  <a:lnTo>
                    <a:pt x="146558" y="38074"/>
                  </a:lnTo>
                  <a:lnTo>
                    <a:pt x="146558" y="8166"/>
                  </a:lnTo>
                  <a:lnTo>
                    <a:pt x="177736" y="8166"/>
                  </a:lnTo>
                  <a:lnTo>
                    <a:pt x="178638" y="7277"/>
                  </a:lnTo>
                  <a:lnTo>
                    <a:pt x="178638" y="3048"/>
                  </a:lnTo>
                  <a:close/>
                </a:path>
                <a:path w="349885" h="87630">
                  <a:moveTo>
                    <a:pt x="259003" y="81927"/>
                  </a:moveTo>
                  <a:lnTo>
                    <a:pt x="258102" y="81026"/>
                  </a:lnTo>
                  <a:lnTo>
                    <a:pt x="256959" y="81026"/>
                  </a:lnTo>
                  <a:lnTo>
                    <a:pt x="224878" y="81026"/>
                  </a:lnTo>
                  <a:lnTo>
                    <a:pt x="224878" y="3060"/>
                  </a:lnTo>
                  <a:lnTo>
                    <a:pt x="223989" y="2159"/>
                  </a:lnTo>
                  <a:lnTo>
                    <a:pt x="219646" y="2159"/>
                  </a:lnTo>
                  <a:lnTo>
                    <a:pt x="218744" y="3060"/>
                  </a:lnTo>
                  <a:lnTo>
                    <a:pt x="218744" y="86271"/>
                  </a:lnTo>
                  <a:lnTo>
                    <a:pt x="219646" y="87160"/>
                  </a:lnTo>
                  <a:lnTo>
                    <a:pt x="258102" y="87160"/>
                  </a:lnTo>
                  <a:lnTo>
                    <a:pt x="259003" y="86271"/>
                  </a:lnTo>
                  <a:lnTo>
                    <a:pt x="259003" y="81927"/>
                  </a:lnTo>
                  <a:close/>
                </a:path>
                <a:path w="349885" h="87630">
                  <a:moveTo>
                    <a:pt x="349770" y="85877"/>
                  </a:moveTo>
                  <a:lnTo>
                    <a:pt x="349516" y="84607"/>
                  </a:lnTo>
                  <a:lnTo>
                    <a:pt x="343738" y="66459"/>
                  </a:lnTo>
                  <a:lnTo>
                    <a:pt x="341782" y="60325"/>
                  </a:lnTo>
                  <a:lnTo>
                    <a:pt x="335584" y="40868"/>
                  </a:lnTo>
                  <a:lnTo>
                    <a:pt x="335584" y="60325"/>
                  </a:lnTo>
                  <a:lnTo>
                    <a:pt x="306565" y="60325"/>
                  </a:lnTo>
                  <a:lnTo>
                    <a:pt x="321017" y="14693"/>
                  </a:lnTo>
                  <a:lnTo>
                    <a:pt x="335584" y="60325"/>
                  </a:lnTo>
                  <a:lnTo>
                    <a:pt x="335584" y="40868"/>
                  </a:lnTo>
                  <a:lnTo>
                    <a:pt x="327253" y="14693"/>
                  </a:lnTo>
                  <a:lnTo>
                    <a:pt x="323062" y="1524"/>
                  </a:lnTo>
                  <a:lnTo>
                    <a:pt x="322795" y="635"/>
                  </a:lnTo>
                  <a:lnTo>
                    <a:pt x="322046" y="0"/>
                  </a:lnTo>
                  <a:lnTo>
                    <a:pt x="320116" y="0"/>
                  </a:lnTo>
                  <a:lnTo>
                    <a:pt x="319341" y="635"/>
                  </a:lnTo>
                  <a:lnTo>
                    <a:pt x="319087" y="1524"/>
                  </a:lnTo>
                  <a:lnTo>
                    <a:pt x="292633" y="84607"/>
                  </a:lnTo>
                  <a:lnTo>
                    <a:pt x="292252" y="85877"/>
                  </a:lnTo>
                  <a:lnTo>
                    <a:pt x="293281" y="87160"/>
                  </a:lnTo>
                  <a:lnTo>
                    <a:pt x="297624" y="87160"/>
                  </a:lnTo>
                  <a:lnTo>
                    <a:pt x="298386" y="86525"/>
                  </a:lnTo>
                  <a:lnTo>
                    <a:pt x="304660" y="66459"/>
                  </a:lnTo>
                  <a:lnTo>
                    <a:pt x="337502" y="66459"/>
                  </a:lnTo>
                  <a:lnTo>
                    <a:pt x="343763" y="86525"/>
                  </a:lnTo>
                  <a:lnTo>
                    <a:pt x="344525" y="87160"/>
                  </a:lnTo>
                  <a:lnTo>
                    <a:pt x="349123" y="87160"/>
                  </a:lnTo>
                  <a:lnTo>
                    <a:pt x="349770" y="858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F49FC225-5CD6-4FA5-A7B7-333A0CE1FDCC}"/>
                </a:ext>
              </a:extLst>
            </p:cNvPr>
            <p:cNvSpPr/>
            <p:nvPr/>
          </p:nvSpPr>
          <p:spPr>
            <a:xfrm>
              <a:off x="5912180" y="1118190"/>
              <a:ext cx="77838" cy="89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9BD82DBB-A706-482D-8B86-ECAE18BD88AD}"/>
                </a:ext>
              </a:extLst>
            </p:cNvPr>
            <p:cNvSpPr/>
            <p:nvPr/>
          </p:nvSpPr>
          <p:spPr>
            <a:xfrm>
              <a:off x="5809297" y="1119225"/>
              <a:ext cx="987425" cy="232410"/>
            </a:xfrm>
            <a:custGeom>
              <a:avLst/>
              <a:gdLst/>
              <a:ahLst/>
              <a:cxnLst/>
              <a:rect l="l" t="t" r="r" b="b"/>
              <a:pathLst>
                <a:path w="987425" h="232409">
                  <a:moveTo>
                    <a:pt x="34785" y="207187"/>
                  </a:moveTo>
                  <a:lnTo>
                    <a:pt x="31356" y="203123"/>
                  </a:lnTo>
                  <a:lnTo>
                    <a:pt x="11963" y="194348"/>
                  </a:lnTo>
                  <a:lnTo>
                    <a:pt x="9169" y="191071"/>
                  </a:lnTo>
                  <a:lnTo>
                    <a:pt x="9169" y="181660"/>
                  </a:lnTo>
                  <a:lnTo>
                    <a:pt x="12928" y="177190"/>
                  </a:lnTo>
                  <a:lnTo>
                    <a:pt x="24091" y="177190"/>
                  </a:lnTo>
                  <a:lnTo>
                    <a:pt x="27927" y="178701"/>
                  </a:lnTo>
                  <a:lnTo>
                    <a:pt x="30797" y="180771"/>
                  </a:lnTo>
                  <a:lnTo>
                    <a:pt x="33680" y="175348"/>
                  </a:lnTo>
                  <a:lnTo>
                    <a:pt x="30327" y="173024"/>
                  </a:lnTo>
                  <a:lnTo>
                    <a:pt x="25615" y="171361"/>
                  </a:lnTo>
                  <a:lnTo>
                    <a:pt x="9969" y="171361"/>
                  </a:lnTo>
                  <a:lnTo>
                    <a:pt x="2781" y="178854"/>
                  </a:lnTo>
                  <a:lnTo>
                    <a:pt x="2781" y="194348"/>
                  </a:lnTo>
                  <a:lnTo>
                    <a:pt x="6540" y="198894"/>
                  </a:lnTo>
                  <a:lnTo>
                    <a:pt x="26250" y="207594"/>
                  </a:lnTo>
                  <a:lnTo>
                    <a:pt x="28244" y="210629"/>
                  </a:lnTo>
                  <a:lnTo>
                    <a:pt x="28244" y="221005"/>
                  </a:lnTo>
                  <a:lnTo>
                    <a:pt x="24739" y="225958"/>
                  </a:lnTo>
                  <a:lnTo>
                    <a:pt x="12674" y="225958"/>
                  </a:lnTo>
                  <a:lnTo>
                    <a:pt x="7569" y="223951"/>
                  </a:lnTo>
                  <a:lnTo>
                    <a:pt x="3098" y="220751"/>
                  </a:lnTo>
                  <a:lnTo>
                    <a:pt x="0" y="226352"/>
                  </a:lnTo>
                  <a:lnTo>
                    <a:pt x="5105" y="229704"/>
                  </a:lnTo>
                  <a:lnTo>
                    <a:pt x="10287" y="231775"/>
                  </a:lnTo>
                  <a:lnTo>
                    <a:pt x="16916" y="231775"/>
                  </a:lnTo>
                  <a:lnTo>
                    <a:pt x="27051" y="231775"/>
                  </a:lnTo>
                  <a:lnTo>
                    <a:pt x="34785" y="224510"/>
                  </a:lnTo>
                  <a:lnTo>
                    <a:pt x="34785" y="207187"/>
                  </a:lnTo>
                  <a:close/>
                </a:path>
                <a:path w="987425" h="232409">
                  <a:moveTo>
                    <a:pt x="97459" y="172326"/>
                  </a:moveTo>
                  <a:lnTo>
                    <a:pt x="52057" y="172326"/>
                  </a:lnTo>
                  <a:lnTo>
                    <a:pt x="52057" y="178066"/>
                  </a:lnTo>
                  <a:lnTo>
                    <a:pt x="71602" y="178066"/>
                  </a:lnTo>
                  <a:lnTo>
                    <a:pt x="71602" y="230822"/>
                  </a:lnTo>
                  <a:lnTo>
                    <a:pt x="77990" y="230822"/>
                  </a:lnTo>
                  <a:lnTo>
                    <a:pt x="77990" y="178066"/>
                  </a:lnTo>
                  <a:lnTo>
                    <a:pt x="97459" y="178066"/>
                  </a:lnTo>
                  <a:lnTo>
                    <a:pt x="97459" y="172326"/>
                  </a:lnTo>
                  <a:close/>
                </a:path>
                <a:path w="987425" h="232409">
                  <a:moveTo>
                    <a:pt x="169392" y="201625"/>
                  </a:moveTo>
                  <a:lnTo>
                    <a:pt x="167106" y="189484"/>
                  </a:lnTo>
                  <a:lnTo>
                    <a:pt x="162458" y="182346"/>
                  </a:lnTo>
                  <a:lnTo>
                    <a:pt x="162458" y="201625"/>
                  </a:lnTo>
                  <a:lnTo>
                    <a:pt x="160807" y="211277"/>
                  </a:lnTo>
                  <a:lnTo>
                    <a:pt x="156210" y="219049"/>
                  </a:lnTo>
                  <a:lnTo>
                    <a:pt x="149186" y="224231"/>
                  </a:lnTo>
                  <a:lnTo>
                    <a:pt x="140271" y="226123"/>
                  </a:lnTo>
                  <a:lnTo>
                    <a:pt x="131305" y="224231"/>
                  </a:lnTo>
                  <a:lnTo>
                    <a:pt x="124256" y="219049"/>
                  </a:lnTo>
                  <a:lnTo>
                    <a:pt x="119646" y="211277"/>
                  </a:lnTo>
                  <a:lnTo>
                    <a:pt x="117995" y="201625"/>
                  </a:lnTo>
                  <a:lnTo>
                    <a:pt x="119646" y="191960"/>
                  </a:lnTo>
                  <a:lnTo>
                    <a:pt x="124256" y="184188"/>
                  </a:lnTo>
                  <a:lnTo>
                    <a:pt x="131305" y="178993"/>
                  </a:lnTo>
                  <a:lnTo>
                    <a:pt x="140271" y="177114"/>
                  </a:lnTo>
                  <a:lnTo>
                    <a:pt x="149186" y="178993"/>
                  </a:lnTo>
                  <a:lnTo>
                    <a:pt x="156210" y="184188"/>
                  </a:lnTo>
                  <a:lnTo>
                    <a:pt x="160807" y="191960"/>
                  </a:lnTo>
                  <a:lnTo>
                    <a:pt x="162458" y="201625"/>
                  </a:lnTo>
                  <a:lnTo>
                    <a:pt x="162458" y="182346"/>
                  </a:lnTo>
                  <a:lnTo>
                    <a:pt x="160870" y="179908"/>
                  </a:lnTo>
                  <a:lnTo>
                    <a:pt x="156781" y="177114"/>
                  </a:lnTo>
                  <a:lnTo>
                    <a:pt x="151688" y="173621"/>
                  </a:lnTo>
                  <a:lnTo>
                    <a:pt x="140500" y="171373"/>
                  </a:lnTo>
                  <a:lnTo>
                    <a:pt x="129235" y="173621"/>
                  </a:lnTo>
                  <a:lnTo>
                    <a:pt x="119862" y="179908"/>
                  </a:lnTo>
                  <a:lnTo>
                    <a:pt x="113436" y="189484"/>
                  </a:lnTo>
                  <a:lnTo>
                    <a:pt x="111061" y="201625"/>
                  </a:lnTo>
                  <a:lnTo>
                    <a:pt x="113347" y="213741"/>
                  </a:lnTo>
                  <a:lnTo>
                    <a:pt x="119583" y="223278"/>
                  </a:lnTo>
                  <a:lnTo>
                    <a:pt x="128765" y="229539"/>
                  </a:lnTo>
                  <a:lnTo>
                    <a:pt x="139954" y="231787"/>
                  </a:lnTo>
                  <a:lnTo>
                    <a:pt x="151218" y="229539"/>
                  </a:lnTo>
                  <a:lnTo>
                    <a:pt x="156349" y="226123"/>
                  </a:lnTo>
                  <a:lnTo>
                    <a:pt x="160604" y="223278"/>
                  </a:lnTo>
                  <a:lnTo>
                    <a:pt x="167017" y="213741"/>
                  </a:lnTo>
                  <a:lnTo>
                    <a:pt x="169392" y="201625"/>
                  </a:lnTo>
                  <a:close/>
                </a:path>
                <a:path w="987425" h="232409">
                  <a:moveTo>
                    <a:pt x="238556" y="176949"/>
                  </a:moveTo>
                  <a:lnTo>
                    <a:pt x="233921" y="174066"/>
                  </a:lnTo>
                  <a:lnTo>
                    <a:pt x="226987" y="171361"/>
                  </a:lnTo>
                  <a:lnTo>
                    <a:pt x="219240" y="171361"/>
                  </a:lnTo>
                  <a:lnTo>
                    <a:pt x="206921" y="173672"/>
                  </a:lnTo>
                  <a:lnTo>
                    <a:pt x="197078" y="180022"/>
                  </a:lnTo>
                  <a:lnTo>
                    <a:pt x="190550" y="189611"/>
                  </a:lnTo>
                  <a:lnTo>
                    <a:pt x="188188" y="201612"/>
                  </a:lnTo>
                  <a:lnTo>
                    <a:pt x="190512" y="213741"/>
                  </a:lnTo>
                  <a:lnTo>
                    <a:pt x="196951" y="223278"/>
                  </a:lnTo>
                  <a:lnTo>
                    <a:pt x="206781" y="229539"/>
                  </a:lnTo>
                  <a:lnTo>
                    <a:pt x="219240" y="231775"/>
                  </a:lnTo>
                  <a:lnTo>
                    <a:pt x="226987" y="231775"/>
                  </a:lnTo>
                  <a:lnTo>
                    <a:pt x="233921" y="229057"/>
                  </a:lnTo>
                  <a:lnTo>
                    <a:pt x="238556" y="226187"/>
                  </a:lnTo>
                  <a:lnTo>
                    <a:pt x="236474" y="220751"/>
                  </a:lnTo>
                  <a:lnTo>
                    <a:pt x="231521" y="223634"/>
                  </a:lnTo>
                  <a:lnTo>
                    <a:pt x="224828" y="225793"/>
                  </a:lnTo>
                  <a:lnTo>
                    <a:pt x="219240" y="225793"/>
                  </a:lnTo>
                  <a:lnTo>
                    <a:pt x="209257" y="223964"/>
                  </a:lnTo>
                  <a:lnTo>
                    <a:pt x="201663" y="218884"/>
                  </a:lnTo>
                  <a:lnTo>
                    <a:pt x="196824" y="211213"/>
                  </a:lnTo>
                  <a:lnTo>
                    <a:pt x="195135" y="201612"/>
                  </a:lnTo>
                  <a:lnTo>
                    <a:pt x="196735" y="191998"/>
                  </a:lnTo>
                  <a:lnTo>
                    <a:pt x="201371" y="184302"/>
                  </a:lnTo>
                  <a:lnTo>
                    <a:pt x="208775" y="179197"/>
                  </a:lnTo>
                  <a:lnTo>
                    <a:pt x="218668" y="177342"/>
                  </a:lnTo>
                  <a:lnTo>
                    <a:pt x="224269" y="177342"/>
                  </a:lnTo>
                  <a:lnTo>
                    <a:pt x="230974" y="179501"/>
                  </a:lnTo>
                  <a:lnTo>
                    <a:pt x="235915" y="182372"/>
                  </a:lnTo>
                  <a:lnTo>
                    <a:pt x="238556" y="176949"/>
                  </a:lnTo>
                  <a:close/>
                </a:path>
                <a:path w="987425" h="232409">
                  <a:moveTo>
                    <a:pt x="267703" y="2032"/>
                  </a:moveTo>
                  <a:lnTo>
                    <a:pt x="266814" y="1143"/>
                  </a:lnTo>
                  <a:lnTo>
                    <a:pt x="230390" y="1143"/>
                  </a:lnTo>
                  <a:lnTo>
                    <a:pt x="229501" y="2032"/>
                  </a:lnTo>
                  <a:lnTo>
                    <a:pt x="229501" y="85242"/>
                  </a:lnTo>
                  <a:lnTo>
                    <a:pt x="230390" y="86144"/>
                  </a:lnTo>
                  <a:lnTo>
                    <a:pt x="266814" y="86144"/>
                  </a:lnTo>
                  <a:lnTo>
                    <a:pt x="267703" y="85242"/>
                  </a:lnTo>
                  <a:lnTo>
                    <a:pt x="267703" y="80899"/>
                  </a:lnTo>
                  <a:lnTo>
                    <a:pt x="266814" y="80010"/>
                  </a:lnTo>
                  <a:lnTo>
                    <a:pt x="235635" y="80010"/>
                  </a:lnTo>
                  <a:lnTo>
                    <a:pt x="235635" y="43192"/>
                  </a:lnTo>
                  <a:lnTo>
                    <a:pt x="266814" y="43192"/>
                  </a:lnTo>
                  <a:lnTo>
                    <a:pt x="267703" y="42176"/>
                  </a:lnTo>
                  <a:lnTo>
                    <a:pt x="267703" y="37960"/>
                  </a:lnTo>
                  <a:lnTo>
                    <a:pt x="266814" y="37058"/>
                  </a:lnTo>
                  <a:lnTo>
                    <a:pt x="235635" y="37058"/>
                  </a:lnTo>
                  <a:lnTo>
                    <a:pt x="235635" y="7150"/>
                  </a:lnTo>
                  <a:lnTo>
                    <a:pt x="266814" y="7150"/>
                  </a:lnTo>
                  <a:lnTo>
                    <a:pt x="267703" y="6261"/>
                  </a:lnTo>
                  <a:lnTo>
                    <a:pt x="267703" y="2032"/>
                  </a:lnTo>
                  <a:close/>
                </a:path>
                <a:path w="987425" h="232409">
                  <a:moveTo>
                    <a:pt x="300367" y="230822"/>
                  </a:moveTo>
                  <a:lnTo>
                    <a:pt x="271957" y="200736"/>
                  </a:lnTo>
                  <a:lnTo>
                    <a:pt x="299097" y="172326"/>
                  </a:lnTo>
                  <a:lnTo>
                    <a:pt x="291033" y="172326"/>
                  </a:lnTo>
                  <a:lnTo>
                    <a:pt x="265569" y="199542"/>
                  </a:lnTo>
                  <a:lnTo>
                    <a:pt x="265569" y="172326"/>
                  </a:lnTo>
                  <a:lnTo>
                    <a:pt x="259194" y="172326"/>
                  </a:lnTo>
                  <a:lnTo>
                    <a:pt x="259194" y="230822"/>
                  </a:lnTo>
                  <a:lnTo>
                    <a:pt x="265569" y="230822"/>
                  </a:lnTo>
                  <a:lnTo>
                    <a:pt x="265569" y="202095"/>
                  </a:lnTo>
                  <a:lnTo>
                    <a:pt x="291985" y="230822"/>
                  </a:lnTo>
                  <a:lnTo>
                    <a:pt x="300367" y="230822"/>
                  </a:lnTo>
                  <a:close/>
                </a:path>
                <a:path w="987425" h="232409">
                  <a:moveTo>
                    <a:pt x="363054" y="172326"/>
                  </a:moveTo>
                  <a:lnTo>
                    <a:pt x="356666" y="172326"/>
                  </a:lnTo>
                  <a:lnTo>
                    <a:pt x="356666" y="198259"/>
                  </a:lnTo>
                  <a:lnTo>
                    <a:pt x="325374" y="198259"/>
                  </a:lnTo>
                  <a:lnTo>
                    <a:pt x="325374" y="172326"/>
                  </a:lnTo>
                  <a:lnTo>
                    <a:pt x="318998" y="172326"/>
                  </a:lnTo>
                  <a:lnTo>
                    <a:pt x="318998" y="230822"/>
                  </a:lnTo>
                  <a:lnTo>
                    <a:pt x="325374" y="230822"/>
                  </a:lnTo>
                  <a:lnTo>
                    <a:pt x="325374" y="204012"/>
                  </a:lnTo>
                  <a:lnTo>
                    <a:pt x="356666" y="204012"/>
                  </a:lnTo>
                  <a:lnTo>
                    <a:pt x="356666" y="230822"/>
                  </a:lnTo>
                  <a:lnTo>
                    <a:pt x="363054" y="230822"/>
                  </a:lnTo>
                  <a:lnTo>
                    <a:pt x="363054" y="172326"/>
                  </a:lnTo>
                  <a:close/>
                </a:path>
                <a:path w="987425" h="232409">
                  <a:moveTo>
                    <a:pt x="409016" y="2032"/>
                  </a:moveTo>
                  <a:lnTo>
                    <a:pt x="408127" y="1143"/>
                  </a:lnTo>
                  <a:lnTo>
                    <a:pt x="371703" y="1143"/>
                  </a:lnTo>
                  <a:lnTo>
                    <a:pt x="370814" y="2032"/>
                  </a:lnTo>
                  <a:lnTo>
                    <a:pt x="370814" y="85242"/>
                  </a:lnTo>
                  <a:lnTo>
                    <a:pt x="371703" y="86144"/>
                  </a:lnTo>
                  <a:lnTo>
                    <a:pt x="408127" y="86144"/>
                  </a:lnTo>
                  <a:lnTo>
                    <a:pt x="409016" y="85242"/>
                  </a:lnTo>
                  <a:lnTo>
                    <a:pt x="409016" y="80899"/>
                  </a:lnTo>
                  <a:lnTo>
                    <a:pt x="408127" y="80010"/>
                  </a:lnTo>
                  <a:lnTo>
                    <a:pt x="376948" y="80010"/>
                  </a:lnTo>
                  <a:lnTo>
                    <a:pt x="376948" y="43192"/>
                  </a:lnTo>
                  <a:lnTo>
                    <a:pt x="408127" y="43192"/>
                  </a:lnTo>
                  <a:lnTo>
                    <a:pt x="409016" y="42176"/>
                  </a:lnTo>
                  <a:lnTo>
                    <a:pt x="409016" y="37960"/>
                  </a:lnTo>
                  <a:lnTo>
                    <a:pt x="408127" y="37058"/>
                  </a:lnTo>
                  <a:lnTo>
                    <a:pt x="376948" y="37058"/>
                  </a:lnTo>
                  <a:lnTo>
                    <a:pt x="376948" y="7150"/>
                  </a:lnTo>
                  <a:lnTo>
                    <a:pt x="408127" y="7150"/>
                  </a:lnTo>
                  <a:lnTo>
                    <a:pt x="409016" y="6261"/>
                  </a:lnTo>
                  <a:lnTo>
                    <a:pt x="409016" y="2032"/>
                  </a:lnTo>
                  <a:close/>
                </a:path>
                <a:path w="987425" h="232409">
                  <a:moveTo>
                    <a:pt x="442175" y="201625"/>
                  </a:moveTo>
                  <a:lnTo>
                    <a:pt x="439889" y="189484"/>
                  </a:lnTo>
                  <a:lnTo>
                    <a:pt x="435241" y="182346"/>
                  </a:lnTo>
                  <a:lnTo>
                    <a:pt x="435241" y="201625"/>
                  </a:lnTo>
                  <a:lnTo>
                    <a:pt x="433590" y="211277"/>
                  </a:lnTo>
                  <a:lnTo>
                    <a:pt x="428993" y="219049"/>
                  </a:lnTo>
                  <a:lnTo>
                    <a:pt x="421970" y="224231"/>
                  </a:lnTo>
                  <a:lnTo>
                    <a:pt x="413054" y="226123"/>
                  </a:lnTo>
                  <a:lnTo>
                    <a:pt x="404075" y="224231"/>
                  </a:lnTo>
                  <a:lnTo>
                    <a:pt x="397040" y="219049"/>
                  </a:lnTo>
                  <a:lnTo>
                    <a:pt x="392430" y="211277"/>
                  </a:lnTo>
                  <a:lnTo>
                    <a:pt x="390779" y="201625"/>
                  </a:lnTo>
                  <a:lnTo>
                    <a:pt x="392430" y="191960"/>
                  </a:lnTo>
                  <a:lnTo>
                    <a:pt x="397040" y="184188"/>
                  </a:lnTo>
                  <a:lnTo>
                    <a:pt x="404075" y="178993"/>
                  </a:lnTo>
                  <a:lnTo>
                    <a:pt x="413054" y="177114"/>
                  </a:lnTo>
                  <a:lnTo>
                    <a:pt x="421970" y="178993"/>
                  </a:lnTo>
                  <a:lnTo>
                    <a:pt x="428993" y="184188"/>
                  </a:lnTo>
                  <a:lnTo>
                    <a:pt x="433590" y="191960"/>
                  </a:lnTo>
                  <a:lnTo>
                    <a:pt x="435241" y="201625"/>
                  </a:lnTo>
                  <a:lnTo>
                    <a:pt x="435241" y="182346"/>
                  </a:lnTo>
                  <a:lnTo>
                    <a:pt x="433654" y="179908"/>
                  </a:lnTo>
                  <a:lnTo>
                    <a:pt x="429564" y="177114"/>
                  </a:lnTo>
                  <a:lnTo>
                    <a:pt x="424472" y="173621"/>
                  </a:lnTo>
                  <a:lnTo>
                    <a:pt x="413283" y="171373"/>
                  </a:lnTo>
                  <a:lnTo>
                    <a:pt x="402018" y="173621"/>
                  </a:lnTo>
                  <a:lnTo>
                    <a:pt x="392633" y="179908"/>
                  </a:lnTo>
                  <a:lnTo>
                    <a:pt x="386219" y="189484"/>
                  </a:lnTo>
                  <a:lnTo>
                    <a:pt x="383844" y="201625"/>
                  </a:lnTo>
                  <a:lnTo>
                    <a:pt x="386130" y="213741"/>
                  </a:lnTo>
                  <a:lnTo>
                    <a:pt x="392353" y="223278"/>
                  </a:lnTo>
                  <a:lnTo>
                    <a:pt x="401548" y="229539"/>
                  </a:lnTo>
                  <a:lnTo>
                    <a:pt x="412724" y="231787"/>
                  </a:lnTo>
                  <a:lnTo>
                    <a:pt x="423989" y="229539"/>
                  </a:lnTo>
                  <a:lnTo>
                    <a:pt x="429120" y="226123"/>
                  </a:lnTo>
                  <a:lnTo>
                    <a:pt x="433374" y="223278"/>
                  </a:lnTo>
                  <a:lnTo>
                    <a:pt x="439801" y="213741"/>
                  </a:lnTo>
                  <a:lnTo>
                    <a:pt x="442175" y="201625"/>
                  </a:lnTo>
                  <a:close/>
                </a:path>
                <a:path w="987425" h="232409">
                  <a:moveTo>
                    <a:pt x="498005" y="225082"/>
                  </a:moveTo>
                  <a:lnTo>
                    <a:pt x="470154" y="225082"/>
                  </a:lnTo>
                  <a:lnTo>
                    <a:pt x="470154" y="172326"/>
                  </a:lnTo>
                  <a:lnTo>
                    <a:pt x="463765" y="172326"/>
                  </a:lnTo>
                  <a:lnTo>
                    <a:pt x="463765" y="230822"/>
                  </a:lnTo>
                  <a:lnTo>
                    <a:pt x="498005" y="230822"/>
                  </a:lnTo>
                  <a:lnTo>
                    <a:pt x="498005" y="225082"/>
                  </a:lnTo>
                  <a:close/>
                </a:path>
                <a:path w="987425" h="232409">
                  <a:moveTo>
                    <a:pt x="499325" y="2032"/>
                  </a:moveTo>
                  <a:lnTo>
                    <a:pt x="497408" y="1130"/>
                  </a:lnTo>
                  <a:lnTo>
                    <a:pt x="493052" y="1130"/>
                  </a:lnTo>
                  <a:lnTo>
                    <a:pt x="471970" y="37566"/>
                  </a:lnTo>
                  <a:lnTo>
                    <a:pt x="451002" y="1130"/>
                  </a:lnTo>
                  <a:lnTo>
                    <a:pt x="446659" y="1130"/>
                  </a:lnTo>
                  <a:lnTo>
                    <a:pt x="444741" y="2032"/>
                  </a:lnTo>
                  <a:lnTo>
                    <a:pt x="445757" y="4076"/>
                  </a:lnTo>
                  <a:lnTo>
                    <a:pt x="468515" y="43573"/>
                  </a:lnTo>
                  <a:lnTo>
                    <a:pt x="445757" y="83197"/>
                  </a:lnTo>
                  <a:lnTo>
                    <a:pt x="444741" y="85242"/>
                  </a:lnTo>
                  <a:lnTo>
                    <a:pt x="446659" y="86131"/>
                  </a:lnTo>
                  <a:lnTo>
                    <a:pt x="451002" y="86131"/>
                  </a:lnTo>
                  <a:lnTo>
                    <a:pt x="451396" y="85623"/>
                  </a:lnTo>
                  <a:lnTo>
                    <a:pt x="471970" y="49707"/>
                  </a:lnTo>
                  <a:lnTo>
                    <a:pt x="493052" y="86131"/>
                  </a:lnTo>
                  <a:lnTo>
                    <a:pt x="497408" y="86131"/>
                  </a:lnTo>
                  <a:lnTo>
                    <a:pt x="499325" y="85242"/>
                  </a:lnTo>
                  <a:lnTo>
                    <a:pt x="498297" y="83197"/>
                  </a:lnTo>
                  <a:lnTo>
                    <a:pt x="475551" y="43573"/>
                  </a:lnTo>
                  <a:lnTo>
                    <a:pt x="498297" y="4076"/>
                  </a:lnTo>
                  <a:lnTo>
                    <a:pt x="499325" y="2032"/>
                  </a:lnTo>
                  <a:close/>
                </a:path>
                <a:path w="987425" h="232409">
                  <a:moveTo>
                    <a:pt x="574090" y="230822"/>
                  </a:moveTo>
                  <a:lnTo>
                    <a:pt x="571855" y="171361"/>
                  </a:lnTo>
                  <a:lnTo>
                    <a:pt x="570585" y="171208"/>
                  </a:lnTo>
                  <a:lnTo>
                    <a:pt x="545846" y="215265"/>
                  </a:lnTo>
                  <a:lnTo>
                    <a:pt x="520458" y="171208"/>
                  </a:lnTo>
                  <a:lnTo>
                    <a:pt x="519264" y="171361"/>
                  </a:lnTo>
                  <a:lnTo>
                    <a:pt x="517029" y="230822"/>
                  </a:lnTo>
                  <a:lnTo>
                    <a:pt x="523494" y="230822"/>
                  </a:lnTo>
                  <a:lnTo>
                    <a:pt x="524217" y="189395"/>
                  </a:lnTo>
                  <a:lnTo>
                    <a:pt x="545122" y="224840"/>
                  </a:lnTo>
                  <a:lnTo>
                    <a:pt x="545998" y="224840"/>
                  </a:lnTo>
                  <a:lnTo>
                    <a:pt x="566750" y="189484"/>
                  </a:lnTo>
                  <a:lnTo>
                    <a:pt x="567626" y="230822"/>
                  </a:lnTo>
                  <a:lnTo>
                    <a:pt x="574090" y="230822"/>
                  </a:lnTo>
                  <a:close/>
                </a:path>
                <a:path w="987425" h="232409">
                  <a:moveTo>
                    <a:pt x="588238" y="83578"/>
                  </a:moveTo>
                  <a:lnTo>
                    <a:pt x="587476" y="82816"/>
                  </a:lnTo>
                  <a:lnTo>
                    <a:pt x="550913" y="50596"/>
                  </a:lnTo>
                  <a:lnTo>
                    <a:pt x="586574" y="3822"/>
                  </a:lnTo>
                  <a:lnTo>
                    <a:pt x="586574" y="2032"/>
                  </a:lnTo>
                  <a:lnTo>
                    <a:pt x="585698" y="1143"/>
                  </a:lnTo>
                  <a:lnTo>
                    <a:pt x="581215" y="1143"/>
                  </a:lnTo>
                  <a:lnTo>
                    <a:pt x="580707" y="1397"/>
                  </a:lnTo>
                  <a:lnTo>
                    <a:pt x="543890" y="49847"/>
                  </a:lnTo>
                  <a:lnTo>
                    <a:pt x="543890" y="2032"/>
                  </a:lnTo>
                  <a:lnTo>
                    <a:pt x="543001" y="1143"/>
                  </a:lnTo>
                  <a:lnTo>
                    <a:pt x="538657" y="1143"/>
                  </a:lnTo>
                  <a:lnTo>
                    <a:pt x="537756" y="2032"/>
                  </a:lnTo>
                  <a:lnTo>
                    <a:pt x="537756" y="85242"/>
                  </a:lnTo>
                  <a:lnTo>
                    <a:pt x="538657" y="86144"/>
                  </a:lnTo>
                  <a:lnTo>
                    <a:pt x="543001" y="86144"/>
                  </a:lnTo>
                  <a:lnTo>
                    <a:pt x="543890" y="85242"/>
                  </a:lnTo>
                  <a:lnTo>
                    <a:pt x="543890" y="52527"/>
                  </a:lnTo>
                  <a:lnTo>
                    <a:pt x="581850" y="86017"/>
                  </a:lnTo>
                  <a:lnTo>
                    <a:pt x="582485" y="86144"/>
                  </a:lnTo>
                  <a:lnTo>
                    <a:pt x="586714" y="86144"/>
                  </a:lnTo>
                  <a:lnTo>
                    <a:pt x="588111" y="84861"/>
                  </a:lnTo>
                  <a:lnTo>
                    <a:pt x="588238" y="83578"/>
                  </a:lnTo>
                  <a:close/>
                </a:path>
                <a:path w="987425" h="232409">
                  <a:moveTo>
                    <a:pt x="666445" y="80911"/>
                  </a:moveTo>
                  <a:lnTo>
                    <a:pt x="665543" y="80010"/>
                  </a:lnTo>
                  <a:lnTo>
                    <a:pt x="664400" y="80010"/>
                  </a:lnTo>
                  <a:lnTo>
                    <a:pt x="632320" y="80010"/>
                  </a:lnTo>
                  <a:lnTo>
                    <a:pt x="632320" y="2044"/>
                  </a:lnTo>
                  <a:lnTo>
                    <a:pt x="631431" y="1143"/>
                  </a:lnTo>
                  <a:lnTo>
                    <a:pt x="627075" y="1143"/>
                  </a:lnTo>
                  <a:lnTo>
                    <a:pt x="626186" y="2044"/>
                  </a:lnTo>
                  <a:lnTo>
                    <a:pt x="626186" y="85255"/>
                  </a:lnTo>
                  <a:lnTo>
                    <a:pt x="627075" y="86144"/>
                  </a:lnTo>
                  <a:lnTo>
                    <a:pt x="665543" y="86144"/>
                  </a:lnTo>
                  <a:lnTo>
                    <a:pt x="666445" y="85255"/>
                  </a:lnTo>
                  <a:lnTo>
                    <a:pt x="666445" y="80911"/>
                  </a:lnTo>
                  <a:close/>
                </a:path>
                <a:path w="987425" h="232409">
                  <a:moveTo>
                    <a:pt x="755510" y="2044"/>
                  </a:moveTo>
                  <a:lnTo>
                    <a:pt x="754608" y="1143"/>
                  </a:lnTo>
                  <a:lnTo>
                    <a:pt x="753465" y="1143"/>
                  </a:lnTo>
                  <a:lnTo>
                    <a:pt x="750392" y="1143"/>
                  </a:lnTo>
                  <a:lnTo>
                    <a:pt x="749376" y="2044"/>
                  </a:lnTo>
                  <a:lnTo>
                    <a:pt x="749376" y="58915"/>
                  </a:lnTo>
                  <a:lnTo>
                    <a:pt x="747903" y="66929"/>
                  </a:lnTo>
                  <a:lnTo>
                    <a:pt x="743597" y="74066"/>
                  </a:lnTo>
                  <a:lnTo>
                    <a:pt x="736650" y="79197"/>
                  </a:lnTo>
                  <a:lnTo>
                    <a:pt x="727265" y="81165"/>
                  </a:lnTo>
                  <a:lnTo>
                    <a:pt x="718667" y="79400"/>
                  </a:lnTo>
                  <a:lnTo>
                    <a:pt x="711593" y="74587"/>
                  </a:lnTo>
                  <a:lnTo>
                    <a:pt x="706793" y="67513"/>
                  </a:lnTo>
                  <a:lnTo>
                    <a:pt x="705027" y="58915"/>
                  </a:lnTo>
                  <a:lnTo>
                    <a:pt x="705027" y="2044"/>
                  </a:lnTo>
                  <a:lnTo>
                    <a:pt x="704126" y="1143"/>
                  </a:lnTo>
                  <a:lnTo>
                    <a:pt x="699782" y="1143"/>
                  </a:lnTo>
                  <a:lnTo>
                    <a:pt x="698881" y="2044"/>
                  </a:lnTo>
                  <a:lnTo>
                    <a:pt x="698881" y="58915"/>
                  </a:lnTo>
                  <a:lnTo>
                    <a:pt x="700963" y="69443"/>
                  </a:lnTo>
                  <a:lnTo>
                    <a:pt x="706793" y="78524"/>
                  </a:lnTo>
                  <a:lnTo>
                    <a:pt x="715759" y="84899"/>
                  </a:lnTo>
                  <a:lnTo>
                    <a:pt x="727265" y="87299"/>
                  </a:lnTo>
                  <a:lnTo>
                    <a:pt x="738517" y="84963"/>
                  </a:lnTo>
                  <a:lnTo>
                    <a:pt x="747471" y="78714"/>
                  </a:lnTo>
                  <a:lnTo>
                    <a:pt x="753376" y="69659"/>
                  </a:lnTo>
                  <a:lnTo>
                    <a:pt x="755510" y="58915"/>
                  </a:lnTo>
                  <a:lnTo>
                    <a:pt x="755510" y="2044"/>
                  </a:lnTo>
                  <a:close/>
                </a:path>
                <a:path w="987425" h="232409">
                  <a:moveTo>
                    <a:pt x="842886" y="65697"/>
                  </a:moveTo>
                  <a:lnTo>
                    <a:pt x="807859" y="36169"/>
                  </a:lnTo>
                  <a:lnTo>
                    <a:pt x="802233" y="32194"/>
                  </a:lnTo>
                  <a:lnTo>
                    <a:pt x="802233" y="16357"/>
                  </a:lnTo>
                  <a:lnTo>
                    <a:pt x="805688" y="6121"/>
                  </a:lnTo>
                  <a:lnTo>
                    <a:pt x="827036" y="6121"/>
                  </a:lnTo>
                  <a:lnTo>
                    <a:pt x="831761" y="9702"/>
                  </a:lnTo>
                  <a:lnTo>
                    <a:pt x="835723" y="15328"/>
                  </a:lnTo>
                  <a:lnTo>
                    <a:pt x="836612" y="15709"/>
                  </a:lnTo>
                  <a:lnTo>
                    <a:pt x="837641" y="15201"/>
                  </a:lnTo>
                  <a:lnTo>
                    <a:pt x="840841" y="13538"/>
                  </a:lnTo>
                  <a:lnTo>
                    <a:pt x="840968" y="12522"/>
                  </a:lnTo>
                  <a:lnTo>
                    <a:pt x="836866" y="6261"/>
                  </a:lnTo>
                  <a:lnTo>
                    <a:pt x="829843" y="0"/>
                  </a:lnTo>
                  <a:lnTo>
                    <a:pt x="818845" y="0"/>
                  </a:lnTo>
                  <a:lnTo>
                    <a:pt x="809320" y="1841"/>
                  </a:lnTo>
                  <a:lnTo>
                    <a:pt x="802157" y="6769"/>
                  </a:lnTo>
                  <a:lnTo>
                    <a:pt x="797661" y="13906"/>
                  </a:lnTo>
                  <a:lnTo>
                    <a:pt x="796099" y="22364"/>
                  </a:lnTo>
                  <a:lnTo>
                    <a:pt x="796937" y="29197"/>
                  </a:lnTo>
                  <a:lnTo>
                    <a:pt x="800074" y="35407"/>
                  </a:lnTo>
                  <a:lnTo>
                    <a:pt x="806462" y="41173"/>
                  </a:lnTo>
                  <a:lnTo>
                    <a:pt x="817067" y="46647"/>
                  </a:lnTo>
                  <a:lnTo>
                    <a:pt x="827328" y="51473"/>
                  </a:lnTo>
                  <a:lnTo>
                    <a:pt x="833297" y="55829"/>
                  </a:lnTo>
                  <a:lnTo>
                    <a:pt x="836079" y="60363"/>
                  </a:lnTo>
                  <a:lnTo>
                    <a:pt x="836752" y="65697"/>
                  </a:lnTo>
                  <a:lnTo>
                    <a:pt x="836752" y="74498"/>
                  </a:lnTo>
                  <a:lnTo>
                    <a:pt x="829208" y="81153"/>
                  </a:lnTo>
                  <a:lnTo>
                    <a:pt x="810920" y="81153"/>
                  </a:lnTo>
                  <a:lnTo>
                    <a:pt x="804024" y="75145"/>
                  </a:lnTo>
                  <a:lnTo>
                    <a:pt x="800188" y="71564"/>
                  </a:lnTo>
                  <a:lnTo>
                    <a:pt x="799439" y="71564"/>
                  </a:lnTo>
                  <a:lnTo>
                    <a:pt x="795845" y="74498"/>
                  </a:lnTo>
                  <a:lnTo>
                    <a:pt x="796099" y="75920"/>
                  </a:lnTo>
                  <a:lnTo>
                    <a:pt x="800188" y="80010"/>
                  </a:lnTo>
                  <a:lnTo>
                    <a:pt x="808507" y="87287"/>
                  </a:lnTo>
                  <a:lnTo>
                    <a:pt x="818984" y="87287"/>
                  </a:lnTo>
                  <a:lnTo>
                    <a:pt x="828217" y="85699"/>
                  </a:lnTo>
                  <a:lnTo>
                    <a:pt x="835825" y="81241"/>
                  </a:lnTo>
                  <a:lnTo>
                    <a:pt x="840994" y="74409"/>
                  </a:lnTo>
                  <a:lnTo>
                    <a:pt x="842886" y="65697"/>
                  </a:lnTo>
                  <a:close/>
                </a:path>
                <a:path w="987425" h="232409">
                  <a:moveTo>
                    <a:pt x="891565" y="2044"/>
                  </a:moveTo>
                  <a:lnTo>
                    <a:pt x="890689" y="1143"/>
                  </a:lnTo>
                  <a:lnTo>
                    <a:pt x="889660" y="1143"/>
                  </a:lnTo>
                  <a:lnTo>
                    <a:pt x="886460" y="1143"/>
                  </a:lnTo>
                  <a:lnTo>
                    <a:pt x="885571" y="2044"/>
                  </a:lnTo>
                  <a:lnTo>
                    <a:pt x="885571" y="85242"/>
                  </a:lnTo>
                  <a:lnTo>
                    <a:pt x="886460" y="86144"/>
                  </a:lnTo>
                  <a:lnTo>
                    <a:pt x="890689" y="86144"/>
                  </a:lnTo>
                  <a:lnTo>
                    <a:pt x="891565" y="85242"/>
                  </a:lnTo>
                  <a:lnTo>
                    <a:pt x="891565" y="2044"/>
                  </a:lnTo>
                  <a:close/>
                </a:path>
                <a:path w="987425" h="232409">
                  <a:moveTo>
                    <a:pt x="987374" y="2298"/>
                  </a:moveTo>
                  <a:lnTo>
                    <a:pt x="986345" y="1270"/>
                  </a:lnTo>
                  <a:lnTo>
                    <a:pt x="981875" y="1270"/>
                  </a:lnTo>
                  <a:lnTo>
                    <a:pt x="981100" y="1778"/>
                  </a:lnTo>
                  <a:lnTo>
                    <a:pt x="958494" y="72593"/>
                  </a:lnTo>
                  <a:lnTo>
                    <a:pt x="935850" y="1778"/>
                  </a:lnTo>
                  <a:lnTo>
                    <a:pt x="935088" y="1270"/>
                  </a:lnTo>
                  <a:lnTo>
                    <a:pt x="930617" y="1270"/>
                  </a:lnTo>
                  <a:lnTo>
                    <a:pt x="929589" y="2298"/>
                  </a:lnTo>
                  <a:lnTo>
                    <a:pt x="930109" y="3822"/>
                  </a:lnTo>
                  <a:lnTo>
                    <a:pt x="956818" y="87795"/>
                  </a:lnTo>
                  <a:lnTo>
                    <a:pt x="957580" y="88315"/>
                  </a:lnTo>
                  <a:lnTo>
                    <a:pt x="959370" y="88315"/>
                  </a:lnTo>
                  <a:lnTo>
                    <a:pt x="960145" y="87795"/>
                  </a:lnTo>
                  <a:lnTo>
                    <a:pt x="987374" y="2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F99FB48D-E138-4536-A1C6-A8A7B3DA7B3A}"/>
                </a:ext>
              </a:extLst>
            </p:cNvPr>
            <p:cNvSpPr/>
            <p:nvPr/>
          </p:nvSpPr>
          <p:spPr>
            <a:xfrm>
              <a:off x="6016085" y="921378"/>
              <a:ext cx="160515" cy="1029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780F82E-2213-4B96-9C6E-39088B0DD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631" y="134135"/>
            <a:ext cx="1900655" cy="43789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2323B7-E544-478C-82A9-AD798473D4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044821" y="258613"/>
            <a:ext cx="2031644" cy="1894452"/>
          </a:xfrm>
          <a:prstGeom prst="rect">
            <a:avLst/>
          </a:prstGeom>
        </p:spPr>
      </p:pic>
      <p:sp>
        <p:nvSpPr>
          <p:cNvPr id="38" name="object 9">
            <a:extLst>
              <a:ext uri="{FF2B5EF4-FFF2-40B4-BE49-F238E27FC236}">
                <a16:creationId xmlns:a16="http://schemas.microsoft.com/office/drawing/2014/main" id="{1A676247-EC01-4FDD-8143-759A44E1670A}"/>
              </a:ext>
            </a:extLst>
          </p:cNvPr>
          <p:cNvSpPr/>
          <p:nvPr/>
        </p:nvSpPr>
        <p:spPr>
          <a:xfrm>
            <a:off x="3047109" y="2327298"/>
            <a:ext cx="2030945" cy="21857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7000"/>
            <a:ext cx="9143999" cy="4370590"/>
            <a:chOff x="0" y="127000"/>
            <a:chExt cx="9143999" cy="4370590"/>
          </a:xfrm>
        </p:grpSpPr>
        <p:sp>
          <p:nvSpPr>
            <p:cNvPr id="3" name="object 3"/>
            <p:cNvSpPr/>
            <p:nvPr/>
          </p:nvSpPr>
          <p:spPr>
            <a:xfrm>
              <a:off x="0" y="130911"/>
              <a:ext cx="6096000" cy="4366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7092" y="127000"/>
              <a:ext cx="3046907" cy="43658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98680" y="628331"/>
              <a:ext cx="127241" cy="1274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84975" y="629996"/>
              <a:ext cx="66230" cy="1240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10159" y="629996"/>
              <a:ext cx="253365" cy="124460"/>
            </a:xfrm>
            <a:custGeom>
              <a:avLst/>
              <a:gdLst/>
              <a:ahLst/>
              <a:cxnLst/>
              <a:rect l="l" t="t" r="r" b="b"/>
              <a:pathLst>
                <a:path w="253365" h="124459">
                  <a:moveTo>
                    <a:pt x="8775" y="1308"/>
                  </a:moveTo>
                  <a:lnTo>
                    <a:pt x="7467" y="0"/>
                  </a:lnTo>
                  <a:lnTo>
                    <a:pt x="5969" y="0"/>
                  </a:lnTo>
                  <a:lnTo>
                    <a:pt x="1308" y="0"/>
                  </a:lnTo>
                  <a:lnTo>
                    <a:pt x="0" y="1308"/>
                  </a:lnTo>
                  <a:lnTo>
                    <a:pt x="0" y="122745"/>
                  </a:lnTo>
                  <a:lnTo>
                    <a:pt x="1308" y="124053"/>
                  </a:lnTo>
                  <a:lnTo>
                    <a:pt x="7467" y="124053"/>
                  </a:lnTo>
                  <a:lnTo>
                    <a:pt x="8775" y="122745"/>
                  </a:lnTo>
                  <a:lnTo>
                    <a:pt x="8775" y="1308"/>
                  </a:lnTo>
                  <a:close/>
                </a:path>
                <a:path w="253365" h="124459">
                  <a:moveTo>
                    <a:pt x="135521" y="1308"/>
                  </a:moveTo>
                  <a:lnTo>
                    <a:pt x="134200" y="12"/>
                  </a:lnTo>
                  <a:lnTo>
                    <a:pt x="81051" y="12"/>
                  </a:lnTo>
                  <a:lnTo>
                    <a:pt x="79730" y="1308"/>
                  </a:lnTo>
                  <a:lnTo>
                    <a:pt x="79730" y="122758"/>
                  </a:lnTo>
                  <a:lnTo>
                    <a:pt x="81051" y="124066"/>
                  </a:lnTo>
                  <a:lnTo>
                    <a:pt x="87376" y="124066"/>
                  </a:lnTo>
                  <a:lnTo>
                    <a:pt x="88696" y="122758"/>
                  </a:lnTo>
                  <a:lnTo>
                    <a:pt x="88696" y="61391"/>
                  </a:lnTo>
                  <a:lnTo>
                    <a:pt x="134200" y="61391"/>
                  </a:lnTo>
                  <a:lnTo>
                    <a:pt x="135521" y="59893"/>
                  </a:lnTo>
                  <a:lnTo>
                    <a:pt x="135521" y="53733"/>
                  </a:lnTo>
                  <a:lnTo>
                    <a:pt x="134200" y="52425"/>
                  </a:lnTo>
                  <a:lnTo>
                    <a:pt x="88696" y="52425"/>
                  </a:lnTo>
                  <a:lnTo>
                    <a:pt x="88696" y="8775"/>
                  </a:lnTo>
                  <a:lnTo>
                    <a:pt x="134200" y="8775"/>
                  </a:lnTo>
                  <a:lnTo>
                    <a:pt x="135521" y="7467"/>
                  </a:lnTo>
                  <a:lnTo>
                    <a:pt x="135521" y="1308"/>
                  </a:lnTo>
                  <a:close/>
                </a:path>
                <a:path w="253365" h="124459">
                  <a:moveTo>
                    <a:pt x="252806" y="116420"/>
                  </a:moveTo>
                  <a:lnTo>
                    <a:pt x="251498" y="115112"/>
                  </a:lnTo>
                  <a:lnTo>
                    <a:pt x="249821" y="115112"/>
                  </a:lnTo>
                  <a:lnTo>
                    <a:pt x="202996" y="115112"/>
                  </a:lnTo>
                  <a:lnTo>
                    <a:pt x="202996" y="1320"/>
                  </a:lnTo>
                  <a:lnTo>
                    <a:pt x="201688" y="0"/>
                  </a:lnTo>
                  <a:lnTo>
                    <a:pt x="195364" y="0"/>
                  </a:lnTo>
                  <a:lnTo>
                    <a:pt x="194043" y="1320"/>
                  </a:lnTo>
                  <a:lnTo>
                    <a:pt x="194043" y="122758"/>
                  </a:lnTo>
                  <a:lnTo>
                    <a:pt x="195364" y="124066"/>
                  </a:lnTo>
                  <a:lnTo>
                    <a:pt x="251498" y="124066"/>
                  </a:lnTo>
                  <a:lnTo>
                    <a:pt x="252806" y="122758"/>
                  </a:lnTo>
                  <a:lnTo>
                    <a:pt x="252806" y="116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11511" y="626835"/>
              <a:ext cx="83934" cy="127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51476" y="626829"/>
              <a:ext cx="113614" cy="1304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36281" y="630008"/>
              <a:ext cx="262255" cy="124460"/>
            </a:xfrm>
            <a:custGeom>
              <a:avLst/>
              <a:gdLst/>
              <a:ahLst/>
              <a:cxnLst/>
              <a:rect l="l" t="t" r="r" b="b"/>
              <a:pathLst>
                <a:path w="262254" h="124459">
                  <a:moveTo>
                    <a:pt x="55778" y="1295"/>
                  </a:moveTo>
                  <a:lnTo>
                    <a:pt x="54470" y="0"/>
                  </a:lnTo>
                  <a:lnTo>
                    <a:pt x="1320" y="0"/>
                  </a:lnTo>
                  <a:lnTo>
                    <a:pt x="0" y="1295"/>
                  </a:lnTo>
                  <a:lnTo>
                    <a:pt x="0" y="122745"/>
                  </a:lnTo>
                  <a:lnTo>
                    <a:pt x="1320" y="124053"/>
                  </a:lnTo>
                  <a:lnTo>
                    <a:pt x="54470" y="124053"/>
                  </a:lnTo>
                  <a:lnTo>
                    <a:pt x="55778" y="122745"/>
                  </a:lnTo>
                  <a:lnTo>
                    <a:pt x="55778" y="116408"/>
                  </a:lnTo>
                  <a:lnTo>
                    <a:pt x="54470" y="115087"/>
                  </a:lnTo>
                  <a:lnTo>
                    <a:pt x="8966" y="115087"/>
                  </a:lnTo>
                  <a:lnTo>
                    <a:pt x="8966" y="61379"/>
                  </a:lnTo>
                  <a:lnTo>
                    <a:pt x="54470" y="61379"/>
                  </a:lnTo>
                  <a:lnTo>
                    <a:pt x="55778" y="59880"/>
                  </a:lnTo>
                  <a:lnTo>
                    <a:pt x="55778" y="53721"/>
                  </a:lnTo>
                  <a:lnTo>
                    <a:pt x="54470" y="52412"/>
                  </a:lnTo>
                  <a:lnTo>
                    <a:pt x="8966" y="52412"/>
                  </a:lnTo>
                  <a:lnTo>
                    <a:pt x="8966" y="8763"/>
                  </a:lnTo>
                  <a:lnTo>
                    <a:pt x="54470" y="8763"/>
                  </a:lnTo>
                  <a:lnTo>
                    <a:pt x="55778" y="7454"/>
                  </a:lnTo>
                  <a:lnTo>
                    <a:pt x="55778" y="1295"/>
                  </a:lnTo>
                  <a:close/>
                </a:path>
                <a:path w="262254" h="124459">
                  <a:moveTo>
                    <a:pt x="262026" y="1295"/>
                  </a:moveTo>
                  <a:lnTo>
                    <a:pt x="260718" y="0"/>
                  </a:lnTo>
                  <a:lnTo>
                    <a:pt x="207568" y="0"/>
                  </a:lnTo>
                  <a:lnTo>
                    <a:pt x="206248" y="1295"/>
                  </a:lnTo>
                  <a:lnTo>
                    <a:pt x="206248" y="122745"/>
                  </a:lnTo>
                  <a:lnTo>
                    <a:pt x="207568" y="124053"/>
                  </a:lnTo>
                  <a:lnTo>
                    <a:pt x="260718" y="124053"/>
                  </a:lnTo>
                  <a:lnTo>
                    <a:pt x="262026" y="122745"/>
                  </a:lnTo>
                  <a:lnTo>
                    <a:pt x="262026" y="116408"/>
                  </a:lnTo>
                  <a:lnTo>
                    <a:pt x="260718" y="115087"/>
                  </a:lnTo>
                  <a:lnTo>
                    <a:pt x="215214" y="115087"/>
                  </a:lnTo>
                  <a:lnTo>
                    <a:pt x="215214" y="61379"/>
                  </a:lnTo>
                  <a:lnTo>
                    <a:pt x="260718" y="61379"/>
                  </a:lnTo>
                  <a:lnTo>
                    <a:pt x="262026" y="59880"/>
                  </a:lnTo>
                  <a:lnTo>
                    <a:pt x="262026" y="53721"/>
                  </a:lnTo>
                  <a:lnTo>
                    <a:pt x="260718" y="52412"/>
                  </a:lnTo>
                  <a:lnTo>
                    <a:pt x="215214" y="52412"/>
                  </a:lnTo>
                  <a:lnTo>
                    <a:pt x="215214" y="8763"/>
                  </a:lnTo>
                  <a:lnTo>
                    <a:pt x="260718" y="8763"/>
                  </a:lnTo>
                  <a:lnTo>
                    <a:pt x="262026" y="7454"/>
                  </a:lnTo>
                  <a:lnTo>
                    <a:pt x="262026" y="12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50452" y="629990"/>
              <a:ext cx="79654" cy="1240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86209" y="629990"/>
              <a:ext cx="73685" cy="1240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15268" y="629986"/>
              <a:ext cx="59055" cy="124460"/>
            </a:xfrm>
            <a:custGeom>
              <a:avLst/>
              <a:gdLst/>
              <a:ahLst/>
              <a:cxnLst/>
              <a:rect l="l" t="t" r="r" b="b"/>
              <a:pathLst>
                <a:path w="59054" h="124459">
                  <a:moveTo>
                    <a:pt x="7645" y="0"/>
                  </a:moveTo>
                  <a:lnTo>
                    <a:pt x="1308" y="0"/>
                  </a:lnTo>
                  <a:lnTo>
                    <a:pt x="0" y="1320"/>
                  </a:lnTo>
                  <a:lnTo>
                    <a:pt x="0" y="122758"/>
                  </a:lnTo>
                  <a:lnTo>
                    <a:pt x="1308" y="124066"/>
                  </a:lnTo>
                  <a:lnTo>
                    <a:pt x="57442" y="124066"/>
                  </a:lnTo>
                  <a:lnTo>
                    <a:pt x="58762" y="122758"/>
                  </a:lnTo>
                  <a:lnTo>
                    <a:pt x="58762" y="116420"/>
                  </a:lnTo>
                  <a:lnTo>
                    <a:pt x="57442" y="115112"/>
                  </a:lnTo>
                  <a:lnTo>
                    <a:pt x="55778" y="115112"/>
                  </a:lnTo>
                  <a:lnTo>
                    <a:pt x="8953" y="115112"/>
                  </a:lnTo>
                  <a:lnTo>
                    <a:pt x="8953" y="1320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21369" y="629995"/>
              <a:ext cx="82651" cy="1257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62904" y="628317"/>
              <a:ext cx="68643" cy="1274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93839" y="629995"/>
              <a:ext cx="8890" cy="124460"/>
            </a:xfrm>
            <a:custGeom>
              <a:avLst/>
              <a:gdLst/>
              <a:ahLst/>
              <a:cxnLst/>
              <a:rect l="l" t="t" r="r" b="b"/>
              <a:pathLst>
                <a:path w="8890" h="124459">
                  <a:moveTo>
                    <a:pt x="7467" y="0"/>
                  </a:moveTo>
                  <a:lnTo>
                    <a:pt x="5969" y="0"/>
                  </a:lnTo>
                  <a:lnTo>
                    <a:pt x="1295" y="0"/>
                  </a:lnTo>
                  <a:lnTo>
                    <a:pt x="0" y="1308"/>
                  </a:lnTo>
                  <a:lnTo>
                    <a:pt x="0" y="122745"/>
                  </a:lnTo>
                  <a:lnTo>
                    <a:pt x="1295" y="124053"/>
                  </a:lnTo>
                  <a:lnTo>
                    <a:pt x="7467" y="124053"/>
                  </a:lnTo>
                  <a:lnTo>
                    <a:pt x="8750" y="122745"/>
                  </a:lnTo>
                  <a:lnTo>
                    <a:pt x="8750" y="1308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58083" y="630189"/>
              <a:ext cx="84340" cy="1270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01313" y="878428"/>
              <a:ext cx="50800" cy="88265"/>
            </a:xfrm>
            <a:custGeom>
              <a:avLst/>
              <a:gdLst/>
              <a:ahLst/>
              <a:cxnLst/>
              <a:rect l="l" t="t" r="r" b="b"/>
              <a:pathLst>
                <a:path w="50800" h="88265">
                  <a:moveTo>
                    <a:pt x="37388" y="0"/>
                  </a:moveTo>
                  <a:lnTo>
                    <a:pt x="30187" y="0"/>
                  </a:lnTo>
                  <a:lnTo>
                    <a:pt x="19512" y="1905"/>
                  </a:lnTo>
                  <a:lnTo>
                    <a:pt x="11269" y="7023"/>
                  </a:lnTo>
                  <a:lnTo>
                    <a:pt x="5958" y="14455"/>
                  </a:lnTo>
                  <a:lnTo>
                    <a:pt x="4076" y="23304"/>
                  </a:lnTo>
                  <a:lnTo>
                    <a:pt x="5164" y="30369"/>
                  </a:lnTo>
                  <a:lnTo>
                    <a:pt x="8667" y="36407"/>
                  </a:lnTo>
                  <a:lnTo>
                    <a:pt x="14942" y="41746"/>
                  </a:lnTo>
                  <a:lnTo>
                    <a:pt x="24345" y="46710"/>
                  </a:lnTo>
                  <a:lnTo>
                    <a:pt x="38328" y="52895"/>
                  </a:lnTo>
                  <a:lnTo>
                    <a:pt x="41236" y="57315"/>
                  </a:lnTo>
                  <a:lnTo>
                    <a:pt x="41236" y="72466"/>
                  </a:lnTo>
                  <a:lnTo>
                    <a:pt x="36118" y="79692"/>
                  </a:lnTo>
                  <a:lnTo>
                    <a:pt x="18516" y="79692"/>
                  </a:lnTo>
                  <a:lnTo>
                    <a:pt x="11074" y="76771"/>
                  </a:lnTo>
                  <a:lnTo>
                    <a:pt x="4546" y="72097"/>
                  </a:lnTo>
                  <a:lnTo>
                    <a:pt x="0" y="80264"/>
                  </a:lnTo>
                  <a:lnTo>
                    <a:pt x="5643" y="83570"/>
                  </a:lnTo>
                  <a:lnTo>
                    <a:pt x="11517" y="86064"/>
                  </a:lnTo>
                  <a:lnTo>
                    <a:pt x="17807" y="87639"/>
                  </a:lnTo>
                  <a:lnTo>
                    <a:pt x="24701" y="88188"/>
                  </a:lnTo>
                  <a:lnTo>
                    <a:pt x="35013" y="86315"/>
                  </a:lnTo>
                  <a:lnTo>
                    <a:pt x="43287" y="81154"/>
                  </a:lnTo>
                  <a:lnTo>
                    <a:pt x="48790" y="73395"/>
                  </a:lnTo>
                  <a:lnTo>
                    <a:pt x="50787" y="63728"/>
                  </a:lnTo>
                  <a:lnTo>
                    <a:pt x="49727" y="56075"/>
                  </a:lnTo>
                  <a:lnTo>
                    <a:pt x="46058" y="49766"/>
                  </a:lnTo>
                  <a:lnTo>
                    <a:pt x="39048" y="44088"/>
                  </a:lnTo>
                  <a:lnTo>
                    <a:pt x="27965" y="38328"/>
                  </a:lnTo>
                  <a:lnTo>
                    <a:pt x="17475" y="33553"/>
                  </a:lnTo>
                  <a:lnTo>
                    <a:pt x="13398" y="28778"/>
                  </a:lnTo>
                  <a:lnTo>
                    <a:pt x="13398" y="15036"/>
                  </a:lnTo>
                  <a:lnTo>
                    <a:pt x="18884" y="8521"/>
                  </a:lnTo>
                  <a:lnTo>
                    <a:pt x="35179" y="8521"/>
                  </a:lnTo>
                  <a:lnTo>
                    <a:pt x="40767" y="10718"/>
                  </a:lnTo>
                  <a:lnTo>
                    <a:pt x="44958" y="13754"/>
                  </a:lnTo>
                  <a:lnTo>
                    <a:pt x="49161" y="5829"/>
                  </a:lnTo>
                  <a:lnTo>
                    <a:pt x="44272" y="2451"/>
                  </a:lnTo>
                  <a:lnTo>
                    <a:pt x="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77299" y="879840"/>
              <a:ext cx="66281" cy="8536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63429" y="878440"/>
              <a:ext cx="85140" cy="88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76012" y="878428"/>
              <a:ext cx="73494" cy="881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79621" y="879834"/>
              <a:ext cx="60325" cy="85725"/>
            </a:xfrm>
            <a:custGeom>
              <a:avLst/>
              <a:gdLst/>
              <a:ahLst/>
              <a:cxnLst/>
              <a:rect l="l" t="t" r="r" b="b"/>
              <a:pathLst>
                <a:path w="60325" h="85725">
                  <a:moveTo>
                    <a:pt x="58242" y="0"/>
                  </a:moveTo>
                  <a:lnTo>
                    <a:pt x="46469" y="0"/>
                  </a:lnTo>
                  <a:lnTo>
                    <a:pt x="9309" y="39725"/>
                  </a:lnTo>
                  <a:lnTo>
                    <a:pt x="9309" y="0"/>
                  </a:lnTo>
                  <a:lnTo>
                    <a:pt x="0" y="0"/>
                  </a:lnTo>
                  <a:lnTo>
                    <a:pt x="0" y="85382"/>
                  </a:lnTo>
                  <a:lnTo>
                    <a:pt x="9309" y="85382"/>
                  </a:lnTo>
                  <a:lnTo>
                    <a:pt x="9309" y="43446"/>
                  </a:lnTo>
                  <a:lnTo>
                    <a:pt x="47866" y="85382"/>
                  </a:lnTo>
                  <a:lnTo>
                    <a:pt x="60096" y="85382"/>
                  </a:lnTo>
                  <a:lnTo>
                    <a:pt x="18630" y="41465"/>
                  </a:lnTo>
                  <a:lnTo>
                    <a:pt x="58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61550" y="878440"/>
              <a:ext cx="85140" cy="881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66916" y="879834"/>
              <a:ext cx="64300" cy="853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78215" y="879834"/>
              <a:ext cx="50165" cy="85725"/>
            </a:xfrm>
            <a:custGeom>
              <a:avLst/>
              <a:gdLst/>
              <a:ahLst/>
              <a:cxnLst/>
              <a:rect l="l" t="t" r="r" b="b"/>
              <a:pathLst>
                <a:path w="50165" h="85725">
                  <a:moveTo>
                    <a:pt x="9321" y="0"/>
                  </a:moveTo>
                  <a:lnTo>
                    <a:pt x="0" y="0"/>
                  </a:lnTo>
                  <a:lnTo>
                    <a:pt x="0" y="85382"/>
                  </a:lnTo>
                  <a:lnTo>
                    <a:pt x="49961" y="85382"/>
                  </a:lnTo>
                  <a:lnTo>
                    <a:pt x="49961" y="77000"/>
                  </a:lnTo>
                  <a:lnTo>
                    <a:pt x="9321" y="77000"/>
                  </a:lnTo>
                  <a:lnTo>
                    <a:pt x="9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55943" y="878196"/>
              <a:ext cx="83286" cy="870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03145" y="339579"/>
              <a:ext cx="234264" cy="15026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3">
            <a:extLst>
              <a:ext uri="{FF2B5EF4-FFF2-40B4-BE49-F238E27FC236}">
                <a16:creationId xmlns:a16="http://schemas.microsoft.com/office/drawing/2014/main" id="{CC81C2E0-2D2F-4398-B9FB-1D83255DB075}"/>
              </a:ext>
            </a:extLst>
          </p:cNvPr>
          <p:cNvSpPr txBox="1"/>
          <p:nvPr/>
        </p:nvSpPr>
        <p:spPr>
          <a:xfrm>
            <a:off x="411965" y="273358"/>
            <a:ext cx="5482885" cy="4123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69215">
              <a:lnSpc>
                <a:spcPct val="108300"/>
              </a:lnSpc>
              <a:spcBef>
                <a:spcPts val="100"/>
              </a:spcBef>
            </a:pPr>
            <a:endParaRPr lang="ru-RU" sz="1400" b="1" spc="10" dirty="0">
              <a:solidFill>
                <a:srgbClr val="535456"/>
              </a:solidFill>
              <a:latin typeface="Arial"/>
              <a:cs typeface="Arial"/>
            </a:endParaRPr>
          </a:p>
          <a:p>
            <a:pPr marL="76835" marR="69215" algn="ctr">
              <a:lnSpc>
                <a:spcPct val="108300"/>
              </a:lnSpc>
              <a:spcBef>
                <a:spcPts val="100"/>
              </a:spcBef>
            </a:pPr>
            <a:r>
              <a:rPr lang="ru-RU" sz="1400" b="1" spc="10" dirty="0">
                <a:latin typeface="Arial"/>
                <a:cs typeface="Arial"/>
              </a:rPr>
              <a:t>УСЛОВИЯ ДЛЯ ПРИГЛАШАЮЩИХ СПОНСОРОВ</a:t>
            </a:r>
          </a:p>
          <a:p>
            <a:pPr marL="76835" marR="69215">
              <a:lnSpc>
                <a:spcPct val="108300"/>
              </a:lnSpc>
              <a:spcBef>
                <a:spcPts val="100"/>
              </a:spcBef>
            </a:pPr>
            <a:r>
              <a:rPr lang="ru-RU" sz="1400" b="1" spc="10" dirty="0">
                <a:solidFill>
                  <a:srgbClr val="535456"/>
                </a:solidFill>
                <a:latin typeface="Arial"/>
                <a:cs typeface="Arial"/>
              </a:rPr>
              <a:t>	</a:t>
            </a:r>
          </a:p>
          <a:p>
            <a:pPr marL="342900" lvl="0" indent="-342900" algn="just">
              <a:lnSpc>
                <a:spcPct val="105000"/>
              </a:lnSpc>
              <a:buFont typeface="Wingdings" panose="05000000000000000000" pitchFamily="2" charset="2"/>
              <a:buChar char="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ПРИГЛАШАЙ друзей, помогай им делать заказы и получай Спонсорские Баллы! 1 Спонсорский Балл за каждый 1 ББ своего новичка.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СУММИРУЙ и НАКАПЛИВАЙ Спонсорские Баллы в период действия каталогов №4 - 7 2021 (07.03.2021 – 29.05.2021 года включительно).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Wingdings" panose="05000000000000000000" pitchFamily="2" charset="2"/>
              <a:buChar char="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БУДЬ АКТИВНЫМ! Размещай личные единовременные заказы на 50 ББ и более в тех же каталогах, в которых твои новички разместили свои заказы.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Накопленные Спонсорские Баллы позволят приобрести продукты в каталожных периодах №№ 7-8 2021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6835" marR="69215">
              <a:lnSpc>
                <a:spcPct val="108300"/>
              </a:lnSpc>
              <a:spcBef>
                <a:spcPts val="100"/>
              </a:spcBef>
            </a:pPr>
            <a:endParaRPr lang="ru-RU" sz="1400" spc="10" dirty="0">
              <a:solidFill>
                <a:srgbClr val="53545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622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531C4C1-B12C-4A7F-AF58-C318886B2EBC}"/>
              </a:ext>
            </a:extLst>
          </p:cNvPr>
          <p:cNvSpPr/>
          <p:nvPr/>
        </p:nvSpPr>
        <p:spPr>
          <a:xfrm>
            <a:off x="0" y="3420040"/>
            <a:ext cx="9144000" cy="1219200"/>
          </a:xfrm>
          <a:prstGeom prst="rect">
            <a:avLst/>
          </a:prstGeom>
          <a:solidFill>
            <a:srgbClr val="EBD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9325AB-0D55-4B4B-8D48-AA5E87316216}"/>
              </a:ext>
            </a:extLst>
          </p:cNvPr>
          <p:cNvSpPr txBox="1"/>
          <p:nvPr/>
        </p:nvSpPr>
        <p:spPr>
          <a:xfrm>
            <a:off x="3512408" y="5606"/>
            <a:ext cx="275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0" dirty="0">
                <a:solidFill>
                  <a:srgbClr val="FF0000"/>
                </a:solidFill>
                <a:latin typeface="Arial"/>
                <a:cs typeface="Arial"/>
              </a:rPr>
              <a:t>100 СБ + 1 РЕКРУТ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0C806F-1509-4BDD-91CF-4D7C3680AA83}"/>
              </a:ext>
            </a:extLst>
          </p:cNvPr>
          <p:cNvSpPr txBox="1"/>
          <p:nvPr/>
        </p:nvSpPr>
        <p:spPr>
          <a:xfrm>
            <a:off x="3876494" y="2136552"/>
            <a:ext cx="202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" dirty="0">
                <a:latin typeface="Arial"/>
                <a:cs typeface="Arial"/>
              </a:rPr>
              <a:t>ИЛИ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3CBC829-5CF2-40E1-8272-7301716D7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83" y="1168363"/>
            <a:ext cx="2919811" cy="1936378"/>
          </a:xfrm>
          <a:prstGeom prst="rect">
            <a:avLst/>
          </a:prstGeom>
        </p:spPr>
      </p:pic>
      <p:sp>
        <p:nvSpPr>
          <p:cNvPr id="20" name="Подзаголовок 19">
            <a:extLst>
              <a:ext uri="{FF2B5EF4-FFF2-40B4-BE49-F238E27FC236}">
                <a16:creationId xmlns:a16="http://schemas.microsoft.com/office/drawing/2014/main" id="{B0B5475C-866D-4885-B8FE-94BCFAA675C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32467" y="442928"/>
            <a:ext cx="3886200" cy="553998"/>
          </a:xfrm>
        </p:spPr>
        <p:txBody>
          <a:bodyPr/>
          <a:lstStyle/>
          <a:p>
            <a:pPr algn="ctr"/>
            <a:r>
              <a:rPr lang="ru-RU" dirty="0"/>
              <a:t>Двухфазный пилинг для обновления кожи </a:t>
            </a:r>
            <a:r>
              <a:rPr lang="ru-RU" dirty="0" err="1"/>
              <a:t>NovAge</a:t>
            </a:r>
            <a:r>
              <a:rPr lang="ru-RU" dirty="0"/>
              <a:t> (33434)</a:t>
            </a:r>
            <a:endParaRPr lang="ru-BY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2D266A-264B-4D5B-9DA8-2D838A706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243" y="918273"/>
            <a:ext cx="1021235" cy="2436557"/>
          </a:xfrm>
          <a:prstGeom prst="rect">
            <a:avLst/>
          </a:prstGeom>
        </p:spPr>
      </p:pic>
      <p:sp>
        <p:nvSpPr>
          <p:cNvPr id="25" name="Подзаголовок 19">
            <a:extLst>
              <a:ext uri="{FF2B5EF4-FFF2-40B4-BE49-F238E27FC236}">
                <a16:creationId xmlns:a16="http://schemas.microsoft.com/office/drawing/2014/main" id="{F83FE95C-4A61-4860-A3BF-A8FA69338603}"/>
              </a:ext>
            </a:extLst>
          </p:cNvPr>
          <p:cNvSpPr txBox="1">
            <a:spLocks/>
          </p:cNvSpPr>
          <p:nvPr/>
        </p:nvSpPr>
        <p:spPr>
          <a:xfrm>
            <a:off x="5486400" y="465549"/>
            <a:ext cx="23088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kern="0" dirty="0">
                <a:solidFill>
                  <a:sysClr val="windowText" lastClr="000000"/>
                </a:solidFill>
              </a:rPr>
              <a:t>Парфюмерная вода </a:t>
            </a:r>
            <a:r>
              <a:rPr lang="en-US" kern="0" dirty="0">
                <a:solidFill>
                  <a:sysClr val="windowText" lastClr="000000"/>
                </a:solidFill>
              </a:rPr>
              <a:t>Possess</a:t>
            </a:r>
            <a:r>
              <a:rPr lang="ru-RU" kern="0" dirty="0">
                <a:solidFill>
                  <a:sysClr val="windowText" lastClr="000000"/>
                </a:solidFill>
              </a:rPr>
              <a:t> (30886)</a:t>
            </a:r>
            <a:endParaRPr lang="ru-BY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Подзаголовок 19">
            <a:extLst>
              <a:ext uri="{FF2B5EF4-FFF2-40B4-BE49-F238E27FC236}">
                <a16:creationId xmlns:a16="http://schemas.microsoft.com/office/drawing/2014/main" id="{6C421055-462D-4519-8E08-ACBB82D4EFE2}"/>
              </a:ext>
            </a:extLst>
          </p:cNvPr>
          <p:cNvSpPr txBox="1">
            <a:spLocks/>
          </p:cNvSpPr>
          <p:nvPr/>
        </p:nvSpPr>
        <p:spPr>
          <a:xfrm>
            <a:off x="449031" y="3521166"/>
            <a:ext cx="3886200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kern="0" dirty="0">
                <a:solidFill>
                  <a:sysClr val="windowText" lastClr="000000"/>
                </a:solidFill>
              </a:rPr>
              <a:t>Высокоэффективный двухфазный пилинг </a:t>
            </a:r>
            <a:r>
              <a:rPr lang="ru-RU" sz="1100" kern="0" dirty="0" err="1">
                <a:solidFill>
                  <a:sysClr val="windowText" lastClr="000000"/>
                </a:solidFill>
              </a:rPr>
              <a:t>NovAge</a:t>
            </a:r>
            <a:r>
              <a:rPr lang="ru-RU" sz="1100" kern="0" dirty="0">
                <a:solidFill>
                  <a:sysClr val="windowText" lastClr="000000"/>
                </a:solidFill>
              </a:rPr>
              <a:t> — программа обновления кожи, рассчитанная на 4 недели. Набор средств с клинически доказанным эффектом ускоряет естественный процесс обновления клеток, восстанавливает кожу, выравнивает текстуру и тон.</a:t>
            </a:r>
            <a:endParaRPr lang="ru-BY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Подзаголовок 19">
            <a:extLst>
              <a:ext uri="{FF2B5EF4-FFF2-40B4-BE49-F238E27FC236}">
                <a16:creationId xmlns:a16="http://schemas.microsoft.com/office/drawing/2014/main" id="{1CE98C8B-F847-4409-B89E-7D16D0DD8CD2}"/>
              </a:ext>
            </a:extLst>
          </p:cNvPr>
          <p:cNvSpPr txBox="1">
            <a:spLocks/>
          </p:cNvSpPr>
          <p:nvPr/>
        </p:nvSpPr>
        <p:spPr>
          <a:xfrm>
            <a:off x="5105400" y="3521166"/>
            <a:ext cx="3886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i="0" dirty="0">
                <a:effectLst/>
                <a:latin typeface="SansOri"/>
              </a:rPr>
              <a:t>Пьянящие ноты </a:t>
            </a:r>
            <a:r>
              <a:rPr lang="ru-RU" sz="1100" b="0" i="0" dirty="0" err="1">
                <a:effectLst/>
                <a:latin typeface="SansOri"/>
              </a:rPr>
              <a:t>иланг-иланга</a:t>
            </a:r>
            <a:r>
              <a:rPr lang="ru-RU" sz="1100" b="0" i="0" dirty="0">
                <a:effectLst/>
                <a:latin typeface="SansOri"/>
              </a:rPr>
              <a:t> превращают чарующий и наполненный светом гипнотический букет в волшебный эликсир, который поможет тебе навеки покорить своего избранника.</a:t>
            </a:r>
            <a:endParaRPr lang="ru-BY" sz="11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1602EA-DFBA-4DB6-9FF5-9EDCEDB2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6400" cy="5149852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00C268A-7BBF-43F4-A0AE-7ADE19A6A50D}"/>
              </a:ext>
            </a:extLst>
          </p:cNvPr>
          <p:cNvSpPr/>
          <p:nvPr/>
        </p:nvSpPr>
        <p:spPr>
          <a:xfrm>
            <a:off x="5343440" y="-1"/>
            <a:ext cx="3800559" cy="4632325"/>
          </a:xfrm>
          <a:prstGeom prst="rect">
            <a:avLst/>
          </a:prstGeom>
          <a:solidFill>
            <a:srgbClr val="EBD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7C28AD1F-A546-4AD2-B707-4E053C6F9730}"/>
              </a:ext>
            </a:extLst>
          </p:cNvPr>
          <p:cNvSpPr txBox="1"/>
          <p:nvPr/>
        </p:nvSpPr>
        <p:spPr>
          <a:xfrm>
            <a:off x="5204293" y="48731"/>
            <a:ext cx="411479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2000" b="1" spc="-45" dirty="0">
                <a:latin typeface="Arial"/>
                <a:cs typeface="Arial"/>
              </a:rPr>
              <a:t>Стильный кошелек</a:t>
            </a:r>
            <a:r>
              <a:rPr lang="ru-RU" sz="2000" b="1" spc="-45" dirty="0">
                <a:solidFill>
                  <a:srgbClr val="62676B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07494" y="1203325"/>
            <a:ext cx="4114798" cy="1738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800" spc="-45" dirty="0">
                <a:solidFill>
                  <a:srgbClr val="62676B"/>
                </a:solidFill>
                <a:latin typeface="Arial"/>
                <a:cs typeface="Arial"/>
              </a:rPr>
              <a:t>Произведет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800" spc="-45" dirty="0">
                <a:solidFill>
                  <a:srgbClr val="62676B"/>
                </a:solidFill>
                <a:latin typeface="Arial"/>
                <a:cs typeface="Arial"/>
              </a:rPr>
              <a:t>отличное впечатление!</a:t>
            </a:r>
            <a:endParaRPr lang="ru-RU" spc="-45" dirty="0">
              <a:solidFill>
                <a:srgbClr val="62676B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pc="-45" dirty="0">
                <a:solidFill>
                  <a:srgbClr val="62676B"/>
                </a:solidFill>
                <a:latin typeface="Arial"/>
                <a:cs typeface="Arial"/>
              </a:rPr>
              <a:t>Внутренний карман на молнии,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pc="-45" dirty="0">
                <a:solidFill>
                  <a:srgbClr val="62676B"/>
                </a:solidFill>
                <a:latin typeface="Arial"/>
                <a:cs typeface="Arial"/>
              </a:rPr>
              <a:t>1 карман спереди и 2 внутренних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pc="-45" dirty="0">
                <a:solidFill>
                  <a:srgbClr val="62676B"/>
                </a:solidFill>
                <a:latin typeface="Arial"/>
                <a:cs typeface="Arial"/>
              </a:rPr>
              <a:t>кармана. 4 кармана для карт.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pc="-45" dirty="0">
                <a:solidFill>
                  <a:srgbClr val="62676B"/>
                </a:solidFill>
                <a:latin typeface="Arial"/>
                <a:cs typeface="Arial"/>
              </a:rPr>
              <a:t>Размер: 19 x 2,5 x 9,5 см.</a:t>
            </a:r>
            <a:endParaRPr lang="ru-RU" sz="1500" dirty="0">
              <a:latin typeface="Arial"/>
              <a:cs typeface="Arial"/>
            </a:endParaRP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01C7C3E3-B385-4228-9440-607A3E5ACEE9}"/>
              </a:ext>
            </a:extLst>
          </p:cNvPr>
          <p:cNvSpPr/>
          <p:nvPr/>
        </p:nvSpPr>
        <p:spPr>
          <a:xfrm>
            <a:off x="2266375" y="2574925"/>
            <a:ext cx="2544082" cy="1514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40B64AD-BE5C-455F-895B-E0F7C466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383" y="517525"/>
            <a:ext cx="3307128" cy="16588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675A95-1F01-4D23-934F-F92239BA21B6}"/>
              </a:ext>
            </a:extLst>
          </p:cNvPr>
          <p:cNvSpPr txBox="1"/>
          <p:nvPr/>
        </p:nvSpPr>
        <p:spPr>
          <a:xfrm>
            <a:off x="5781617" y="3899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" dirty="0">
                <a:solidFill>
                  <a:srgbClr val="FF0000"/>
                </a:solidFill>
                <a:latin typeface="Arial"/>
                <a:cs typeface="Arial"/>
              </a:rPr>
              <a:t>200 СБ + 2 РЕКРУТА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125B456-38DD-4D95-B8B1-7D09805FE82F}"/>
              </a:ext>
            </a:extLst>
          </p:cNvPr>
          <p:cNvSpPr/>
          <p:nvPr/>
        </p:nvSpPr>
        <p:spPr>
          <a:xfrm>
            <a:off x="-2580" y="0"/>
            <a:ext cx="3352800" cy="4632325"/>
          </a:xfrm>
          <a:prstGeom prst="rect">
            <a:avLst/>
          </a:prstGeom>
          <a:solidFill>
            <a:srgbClr val="EBD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4" name="object 4"/>
          <p:cNvSpPr txBox="1"/>
          <p:nvPr/>
        </p:nvSpPr>
        <p:spPr>
          <a:xfrm>
            <a:off x="-2581" y="1193531"/>
            <a:ext cx="3352800" cy="204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Яркие оттенки, два яруса для хранения вашей косметики. </a:t>
            </a:r>
            <a:r>
              <a:rPr lang="ru-RU" sz="1600" spc="-45" dirty="0">
                <a:solidFill>
                  <a:srgbClr val="62676B"/>
                </a:solidFill>
                <a:latin typeface="Arial"/>
                <a:cs typeface="Arial"/>
              </a:rPr>
              <a:t>16 держателей разного размера,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spc="-45" dirty="0">
                <a:solidFill>
                  <a:srgbClr val="62676B"/>
                </a:solidFill>
                <a:latin typeface="Arial"/>
                <a:cs typeface="Arial"/>
              </a:rPr>
              <a:t>дополнительная косметичка и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spc="-45" dirty="0">
                <a:solidFill>
                  <a:srgbClr val="62676B"/>
                </a:solidFill>
                <a:latin typeface="Arial"/>
                <a:cs typeface="Arial"/>
              </a:rPr>
              <a:t>съёмный регулируемый ремешок.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spc="-45" dirty="0">
                <a:solidFill>
                  <a:srgbClr val="62676B"/>
                </a:solidFill>
                <a:latin typeface="Arial"/>
                <a:cs typeface="Arial"/>
              </a:rPr>
              <a:t>Переработанный полиэстер, нейлон,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spc="-45" dirty="0">
                <a:solidFill>
                  <a:srgbClr val="62676B"/>
                </a:solidFill>
                <a:latin typeface="Arial"/>
                <a:cs typeface="Arial"/>
              </a:rPr>
              <a:t>железо.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spc="-45" dirty="0">
                <a:solidFill>
                  <a:srgbClr val="62676B"/>
                </a:solidFill>
                <a:latin typeface="Arial"/>
                <a:cs typeface="Arial"/>
              </a:rPr>
              <a:t>Размер: 24 x 16 x 15,5 см.</a:t>
            </a:r>
            <a:endParaRPr lang="ru-RU" sz="16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75A95-1F01-4D23-934F-F92239BA21B6}"/>
              </a:ext>
            </a:extLst>
          </p:cNvPr>
          <p:cNvSpPr txBox="1"/>
          <p:nvPr/>
        </p:nvSpPr>
        <p:spPr>
          <a:xfrm>
            <a:off x="149819" y="27054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" dirty="0">
                <a:solidFill>
                  <a:srgbClr val="FF0000"/>
                </a:solidFill>
                <a:latin typeface="Arial"/>
                <a:cs typeface="Arial"/>
              </a:rPr>
              <a:t>300 СБ + 3 РЕКРУТА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1602EA-DFBA-4DB6-9FF5-9EDCEDB2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92564" y="0"/>
            <a:ext cx="1651436" cy="5149850"/>
          </a:xfrm>
          <a:prstGeom prst="rect">
            <a:avLst/>
          </a:prstGeom>
        </p:spPr>
      </p:pic>
      <p:sp>
        <p:nvSpPr>
          <p:cNvPr id="22" name="object 4">
            <a:extLst>
              <a:ext uri="{FF2B5EF4-FFF2-40B4-BE49-F238E27FC236}">
                <a16:creationId xmlns:a16="http://schemas.microsoft.com/office/drawing/2014/main" id="{7C28AD1F-A546-4AD2-B707-4E053C6F9730}"/>
              </a:ext>
            </a:extLst>
          </p:cNvPr>
          <p:cNvSpPr txBox="1"/>
          <p:nvPr/>
        </p:nvSpPr>
        <p:spPr>
          <a:xfrm>
            <a:off x="873720" y="51085"/>
            <a:ext cx="1600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  <a:buClr>
                <a:srgbClr val="62676B"/>
              </a:buClr>
            </a:pPr>
            <a:r>
              <a:rPr lang="ru-RU" b="1" dirty="0">
                <a:latin typeface="Arial"/>
                <a:cs typeface="Arial"/>
              </a:rPr>
              <a:t>БЬЮТИ-КЕЙС</a:t>
            </a: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46210A4B-52F1-4486-B1E2-CA71CD6AF486}"/>
              </a:ext>
            </a:extLst>
          </p:cNvPr>
          <p:cNvSpPr/>
          <p:nvPr/>
        </p:nvSpPr>
        <p:spPr>
          <a:xfrm>
            <a:off x="5711860" y="2907108"/>
            <a:ext cx="1502176" cy="1296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3284D9B5-7294-4012-9952-D8263444A146}"/>
              </a:ext>
            </a:extLst>
          </p:cNvPr>
          <p:cNvSpPr/>
          <p:nvPr/>
        </p:nvSpPr>
        <p:spPr>
          <a:xfrm>
            <a:off x="3801209" y="2574925"/>
            <a:ext cx="1600199" cy="1535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F9CC2E-E0FC-43BF-AE2F-777BA140B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618" y="51085"/>
            <a:ext cx="3804206" cy="20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3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125B456-38DD-4D95-B8B1-7D09805FE82F}"/>
              </a:ext>
            </a:extLst>
          </p:cNvPr>
          <p:cNvSpPr/>
          <p:nvPr/>
        </p:nvSpPr>
        <p:spPr>
          <a:xfrm>
            <a:off x="5791200" y="10629"/>
            <a:ext cx="3352800" cy="4632325"/>
          </a:xfrm>
          <a:prstGeom prst="rect">
            <a:avLst/>
          </a:prstGeom>
          <a:solidFill>
            <a:srgbClr val="EBD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4" name="object 4"/>
          <p:cNvSpPr txBox="1"/>
          <p:nvPr/>
        </p:nvSpPr>
        <p:spPr>
          <a:xfrm>
            <a:off x="5791200" y="1127125"/>
            <a:ext cx="3352800" cy="1787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Идеальный вариант, чтобы взять с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собой самое необходимое! При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заполнении сумка принимает форму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цветка.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Застежка-молния.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Регулируемый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съёмный плечевой ремень. Размер: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23 x 10 x 18 см.</a:t>
            </a:r>
            <a:endParaRPr lang="ru-RU" sz="16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75A95-1F01-4D23-934F-F92239BA21B6}"/>
              </a:ext>
            </a:extLst>
          </p:cNvPr>
          <p:cNvSpPr txBox="1"/>
          <p:nvPr/>
        </p:nvSpPr>
        <p:spPr>
          <a:xfrm>
            <a:off x="6044205" y="37650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" dirty="0">
                <a:solidFill>
                  <a:srgbClr val="FF0000"/>
                </a:solidFill>
                <a:latin typeface="Arial"/>
                <a:cs typeface="Arial"/>
              </a:rPr>
              <a:t>300 СБ + 3 РЕКРУТА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7C28AD1F-A546-4AD2-B707-4E053C6F9730}"/>
              </a:ext>
            </a:extLst>
          </p:cNvPr>
          <p:cNvSpPr txBox="1"/>
          <p:nvPr/>
        </p:nvSpPr>
        <p:spPr>
          <a:xfrm>
            <a:off x="6060770" y="48657"/>
            <a:ext cx="2819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  <a:buClr>
                <a:srgbClr val="62676B"/>
              </a:buClr>
            </a:pPr>
            <a:r>
              <a:rPr lang="ru-RU" b="1" dirty="0">
                <a:latin typeface="Arial"/>
                <a:cs typeface="Arial"/>
              </a:rPr>
              <a:t>СУМКА ЧЕРЕЗ ПЛЕЧО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F2BA04-5DC2-480C-864B-F780198A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4824" cy="51498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180E4F-CA4E-4D06-A17A-0BDFA88C2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43200" y="69225"/>
            <a:ext cx="2831715" cy="2640496"/>
          </a:xfrm>
          <a:prstGeom prst="rect">
            <a:avLst/>
          </a:prstGeom>
        </p:spPr>
      </p:pic>
      <p:sp>
        <p:nvSpPr>
          <p:cNvPr id="20" name="object 3">
            <a:extLst>
              <a:ext uri="{FF2B5EF4-FFF2-40B4-BE49-F238E27FC236}">
                <a16:creationId xmlns:a16="http://schemas.microsoft.com/office/drawing/2014/main" id="{7CEE1D88-C6DD-4F2C-9205-017D3F597CBF}"/>
              </a:ext>
            </a:extLst>
          </p:cNvPr>
          <p:cNvSpPr/>
          <p:nvPr/>
        </p:nvSpPr>
        <p:spPr>
          <a:xfrm>
            <a:off x="2895600" y="2907550"/>
            <a:ext cx="2309249" cy="1728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92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704</Words>
  <Application>Microsoft Office PowerPoint</Application>
  <PresentationFormat>Произвольный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SansOri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ВМЕСТЕ НАВСЕГДА!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Raldugina, Svetlana</dc:creator>
  <cp:lastModifiedBy>Komleva, Victoria</cp:lastModifiedBy>
  <cp:revision>49</cp:revision>
  <dcterms:created xsi:type="dcterms:W3CDTF">2021-02-02T13:20:43Z</dcterms:created>
  <dcterms:modified xsi:type="dcterms:W3CDTF">2021-03-17T13:01:49Z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2021-02-02T00:00:00Z</vt:filetime>
  </property>
  <property fmtid="{D5CDD505-2E9C-101B-9397-08002B2CF9AE}" pid="5" name="MSIP_Label_b029aa55-c717-49c7-96ad-42e953bc7712_Enabled">
    <vt:lpwstr>True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Owner">
    <vt:lpwstr>AntonR@oriflame.com</vt:lpwstr>
  </property>
  <property fmtid="{D5CDD505-2E9C-101B-9397-08002B2CF9AE}" pid="8" name="MSIP_Label_b029aa55-c717-49c7-96ad-42e953bc7712_SetDate">
    <vt:lpwstr>2021-02-24T16:36:34.7193462Z</vt:lpwstr>
  </property>
  <property fmtid="{D5CDD505-2E9C-101B-9397-08002B2CF9AE}" pid="9" name="MSIP_Label_b029aa55-c717-49c7-96ad-42e953bc7712_Name">
    <vt:lpwstr>Internal</vt:lpwstr>
  </property>
  <property fmtid="{D5CDD505-2E9C-101B-9397-08002B2CF9AE}" pid="10" name="MSIP_Label_b029aa55-c717-49c7-96ad-42e953bc7712_Application">
    <vt:lpwstr>Microsoft Azure Information Protection</vt:lpwstr>
  </property>
  <property fmtid="{D5CDD505-2E9C-101B-9397-08002B2CF9AE}" pid="11" name="MSIP_Label_b029aa55-c717-49c7-96ad-42e953bc7712_Extended_MSFT_Method">
    <vt:lpwstr>Automatic</vt:lpwstr>
  </property>
  <property fmtid="{D5CDD505-2E9C-101B-9397-08002B2CF9AE}" pid="12" name="Sensitivity">
    <vt:lpwstr>Internal</vt:lpwstr>
  </property>
</Properties>
</file>