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145705017" r:id="rId4"/>
    <p:sldId id="2145705018" r:id="rId5"/>
    <p:sldId id="2145705019" r:id="rId6"/>
    <p:sldId id="2145705020" r:id="rId7"/>
    <p:sldId id="2145705024" r:id="rId8"/>
    <p:sldId id="2145705022" r:id="rId9"/>
    <p:sldId id="2145705023" r:id="rId10"/>
    <p:sldId id="269" r:id="rId11"/>
    <p:sldId id="270" r:id="rId12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38" d="100"/>
          <a:sy n="38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75307" y="4660883"/>
            <a:ext cx="13553485" cy="779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171769" y="6236751"/>
            <a:ext cx="7760561" cy="1282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6170" y="4888508"/>
            <a:ext cx="8251761" cy="15568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632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0DAB3-1D38-485C-A522-0D9EF07FF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2746666"/>
            <a:ext cx="15078075" cy="3041524"/>
          </a:xfrm>
        </p:spPr>
        <p:txBody>
          <a:bodyPr anchor="b"/>
          <a:lstStyle>
            <a:lvl1pPr algn="ctr">
              <a:defRPr sz="9882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A3806-752C-4290-8ED3-3767CE464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9"/>
            <a:ext cx="15078075" cy="608305"/>
          </a:xfrm>
        </p:spPr>
        <p:txBody>
          <a:bodyPr/>
          <a:lstStyle>
            <a:lvl1pPr marL="0" indent="0" algn="ctr">
              <a:buNone/>
              <a:defRPr sz="3953"/>
            </a:lvl1pPr>
            <a:lvl2pPr marL="753043" indent="0" algn="ctr">
              <a:buNone/>
              <a:defRPr sz="3294"/>
            </a:lvl2pPr>
            <a:lvl3pPr marL="1506085" indent="0" algn="ctr">
              <a:buNone/>
              <a:defRPr sz="2965"/>
            </a:lvl3pPr>
            <a:lvl4pPr marL="2259128" indent="0" algn="ctr">
              <a:buNone/>
              <a:defRPr sz="2635"/>
            </a:lvl4pPr>
            <a:lvl5pPr marL="3012171" indent="0" algn="ctr">
              <a:buNone/>
              <a:defRPr sz="2635"/>
            </a:lvl5pPr>
            <a:lvl6pPr marL="3765213" indent="0" algn="ctr">
              <a:buNone/>
              <a:defRPr sz="2635"/>
            </a:lvl6pPr>
            <a:lvl7pPr marL="4518256" indent="0" algn="ctr">
              <a:buNone/>
              <a:defRPr sz="2635"/>
            </a:lvl7pPr>
            <a:lvl8pPr marL="5271299" indent="0" algn="ctr">
              <a:buNone/>
              <a:defRPr sz="2635"/>
            </a:lvl8pPr>
            <a:lvl9pPr marL="6024342" indent="0" algn="ctr">
              <a:buNone/>
              <a:defRPr sz="2635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6CB96-CE6B-402D-A1BC-EE0534BB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5"/>
            <a:ext cx="4623943" cy="276999"/>
          </a:xfrm>
        </p:spPr>
        <p:txBody>
          <a:bodyPr/>
          <a:lstStyle/>
          <a:p>
            <a:fld id="{EB0DDA4E-46D3-421F-B57B-CBD0DBA8FB98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2C8D4-B6F0-42CE-BED1-D346A5D3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5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510DD-E1E8-4908-86A9-F1E08B2F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952" y="10517695"/>
            <a:ext cx="4623943" cy="276999"/>
          </a:xfrm>
        </p:spPr>
        <p:txBody>
          <a:bodyPr/>
          <a:lstStyle/>
          <a:p>
            <a:fld id="{15FD7406-A50C-48A2-B48A-F4EA068C7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5A60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5A60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5A60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6168" y="4888507"/>
            <a:ext cx="8251761" cy="15568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75309" y="4660884"/>
            <a:ext cx="13553486" cy="779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4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171770" y="6236753"/>
            <a:ext cx="7760561" cy="507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96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870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54380" y="1230002"/>
            <a:ext cx="6195341" cy="760663"/>
          </a:xfrm>
        </p:spPr>
        <p:txBody>
          <a:bodyPr lIns="0" tIns="0" rIns="0" bIns="0"/>
          <a:lstStyle>
            <a:lvl1pPr>
              <a:defRPr sz="4943" b="1" i="0">
                <a:solidFill>
                  <a:srgbClr val="5A60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37982" y="4446803"/>
            <a:ext cx="14871700" cy="437924"/>
          </a:xfrm>
        </p:spPr>
        <p:txBody>
          <a:bodyPr lIns="0" tIns="0" rIns="0" bIns="0"/>
          <a:lstStyle>
            <a:lvl1pPr>
              <a:defRPr sz="2846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594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54380" y="1230002"/>
            <a:ext cx="6195341" cy="760663"/>
          </a:xfrm>
        </p:spPr>
        <p:txBody>
          <a:bodyPr lIns="0" tIns="0" rIns="0" bIns="0"/>
          <a:lstStyle>
            <a:lvl1pPr>
              <a:defRPr sz="4943" b="1" i="0">
                <a:solidFill>
                  <a:srgbClr val="5A60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2"/>
            <a:ext cx="8745284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2"/>
            <a:ext cx="8745284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654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54380" y="1230002"/>
            <a:ext cx="6195341" cy="760663"/>
          </a:xfrm>
        </p:spPr>
        <p:txBody>
          <a:bodyPr lIns="0" tIns="0" rIns="0" bIns="0"/>
          <a:lstStyle>
            <a:lvl1pPr>
              <a:defRPr sz="4943" b="1" i="0">
                <a:solidFill>
                  <a:srgbClr val="5A60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171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54378" y="1230001"/>
            <a:ext cx="6195342" cy="77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5A60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37983" y="4446804"/>
            <a:ext cx="14871700" cy="3480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54380" y="1230002"/>
            <a:ext cx="6195341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5A60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37982" y="4446803"/>
            <a:ext cx="14871700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8"/>
            <a:ext cx="64333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8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4" y="10517698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312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646">
        <a:defRPr>
          <a:latin typeface="+mn-lt"/>
          <a:ea typeface="+mn-ea"/>
          <a:cs typeface="+mn-cs"/>
        </a:defRPr>
      </a:lvl2pPr>
      <a:lvl3pPr marL="913290">
        <a:defRPr>
          <a:latin typeface="+mn-lt"/>
          <a:ea typeface="+mn-ea"/>
          <a:cs typeface="+mn-cs"/>
        </a:defRPr>
      </a:lvl3pPr>
      <a:lvl4pPr marL="1369936">
        <a:defRPr>
          <a:latin typeface="+mn-lt"/>
          <a:ea typeface="+mn-ea"/>
          <a:cs typeface="+mn-cs"/>
        </a:defRPr>
      </a:lvl4pPr>
      <a:lvl5pPr marL="1826580">
        <a:defRPr>
          <a:latin typeface="+mn-lt"/>
          <a:ea typeface="+mn-ea"/>
          <a:cs typeface="+mn-cs"/>
        </a:defRPr>
      </a:lvl5pPr>
      <a:lvl6pPr marL="2283226">
        <a:defRPr>
          <a:latin typeface="+mn-lt"/>
          <a:ea typeface="+mn-ea"/>
          <a:cs typeface="+mn-cs"/>
        </a:defRPr>
      </a:lvl6pPr>
      <a:lvl7pPr marL="2739870">
        <a:defRPr>
          <a:latin typeface="+mn-lt"/>
          <a:ea typeface="+mn-ea"/>
          <a:cs typeface="+mn-cs"/>
        </a:defRPr>
      </a:lvl7pPr>
      <a:lvl8pPr marL="3196516">
        <a:defRPr>
          <a:latin typeface="+mn-lt"/>
          <a:ea typeface="+mn-ea"/>
          <a:cs typeface="+mn-cs"/>
        </a:defRPr>
      </a:lvl8pPr>
      <a:lvl9pPr marL="365316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46">
        <a:defRPr>
          <a:latin typeface="+mn-lt"/>
          <a:ea typeface="+mn-ea"/>
          <a:cs typeface="+mn-cs"/>
        </a:defRPr>
      </a:lvl2pPr>
      <a:lvl3pPr marL="913290">
        <a:defRPr>
          <a:latin typeface="+mn-lt"/>
          <a:ea typeface="+mn-ea"/>
          <a:cs typeface="+mn-cs"/>
        </a:defRPr>
      </a:lvl3pPr>
      <a:lvl4pPr marL="1369936">
        <a:defRPr>
          <a:latin typeface="+mn-lt"/>
          <a:ea typeface="+mn-ea"/>
          <a:cs typeface="+mn-cs"/>
        </a:defRPr>
      </a:lvl4pPr>
      <a:lvl5pPr marL="1826580">
        <a:defRPr>
          <a:latin typeface="+mn-lt"/>
          <a:ea typeface="+mn-ea"/>
          <a:cs typeface="+mn-cs"/>
        </a:defRPr>
      </a:lvl5pPr>
      <a:lvl6pPr marL="2283226">
        <a:defRPr>
          <a:latin typeface="+mn-lt"/>
          <a:ea typeface="+mn-ea"/>
          <a:cs typeface="+mn-cs"/>
        </a:defRPr>
      </a:lvl6pPr>
      <a:lvl7pPr marL="2739870">
        <a:defRPr>
          <a:latin typeface="+mn-lt"/>
          <a:ea typeface="+mn-ea"/>
          <a:cs typeface="+mn-cs"/>
        </a:defRPr>
      </a:lvl7pPr>
      <a:lvl8pPr marL="3196516">
        <a:defRPr>
          <a:latin typeface="+mn-lt"/>
          <a:ea typeface="+mn-ea"/>
          <a:cs typeface="+mn-cs"/>
        </a:defRPr>
      </a:lvl8pPr>
      <a:lvl9pPr marL="365316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90" y="6575"/>
            <a:ext cx="20080720" cy="112954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95314" y="3621400"/>
            <a:ext cx="8513059" cy="2123161"/>
          </a:xfrm>
          <a:prstGeom prst="rect">
            <a:avLst/>
          </a:prstGeom>
        </p:spPr>
        <p:txBody>
          <a:bodyPr vert="horz" wrap="square" lIns="0" tIns="95774" rIns="0" bIns="0" rtlCol="0">
            <a:spAutoFit/>
          </a:bodyPr>
          <a:lstStyle/>
          <a:p>
            <a:pPr algn="ctr" defTabSz="913290">
              <a:spcBef>
                <a:spcPts val="753"/>
              </a:spcBef>
              <a:tabLst>
                <a:tab pos="4173229" algn="l"/>
              </a:tabLst>
            </a:pPr>
            <a:r>
              <a:rPr sz="4943" b="1" dirty="0">
                <a:solidFill>
                  <a:srgbClr val="FFFFFF"/>
                </a:solidFill>
                <a:latin typeface="Arial"/>
                <a:cs typeface="Arial"/>
              </a:rPr>
              <a:t>Кампания</a:t>
            </a:r>
            <a:r>
              <a:rPr sz="4943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43" b="1" spc="-24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4943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4943" b="1" spc="-11" dirty="0">
                <a:solidFill>
                  <a:srgbClr val="FFFFFF"/>
                </a:solidFill>
                <a:latin typeface="Arial"/>
                <a:cs typeface="Arial"/>
              </a:rPr>
              <a:t>приглашению</a:t>
            </a:r>
            <a:endParaRPr sz="4943">
              <a:latin typeface="Arial"/>
              <a:cs typeface="Arial"/>
            </a:endParaRPr>
          </a:p>
          <a:p>
            <a:pPr marL="635" algn="ctr" defTabSz="913290">
              <a:spcBef>
                <a:spcPts val="1008"/>
              </a:spcBef>
            </a:pPr>
            <a:r>
              <a:rPr sz="7392" b="1" dirty="0">
                <a:solidFill>
                  <a:srgbClr val="FFFFFF"/>
                </a:solidFill>
                <a:latin typeface="Arial"/>
                <a:cs typeface="Arial"/>
              </a:rPr>
              <a:t>«Шаг</a:t>
            </a:r>
            <a:r>
              <a:rPr sz="7392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392" b="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7392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392" b="1" spc="-11" dirty="0">
                <a:solidFill>
                  <a:srgbClr val="FFFFFF"/>
                </a:solidFill>
                <a:latin typeface="Arial"/>
                <a:cs typeface="Arial"/>
              </a:rPr>
              <a:t>успеху»</a:t>
            </a:r>
            <a:endParaRPr sz="7392">
              <a:latin typeface="Arial"/>
              <a:cs typeface="Arial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232AA70-B9C2-CCE7-07E3-F958E52A3808}"/>
              </a:ext>
            </a:extLst>
          </p:cNvPr>
          <p:cNvSpPr txBox="1">
            <a:spLocks/>
          </p:cNvSpPr>
          <p:nvPr/>
        </p:nvSpPr>
        <p:spPr>
          <a:xfrm>
            <a:off x="4876270" y="6491902"/>
            <a:ext cx="10351148" cy="584503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>
            <a:lvl1pPr marL="0">
              <a:defRPr sz="3300" b="0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43743" marR="5073" indent="-631693" algn="ctr" defTabSz="913290">
              <a:lnSpc>
                <a:spcPct val="124900"/>
              </a:lnSpc>
              <a:spcBef>
                <a:spcPts val="99"/>
              </a:spcBef>
            </a:pPr>
            <a:r>
              <a:rPr lang="ru-RU" sz="3296" dirty="0">
                <a:solidFill>
                  <a:prstClr val="white"/>
                </a:solidFill>
              </a:rPr>
              <a:t>каталог</a:t>
            </a:r>
            <a:r>
              <a:rPr lang="ru-RU" sz="3296" spc="-90" dirty="0">
                <a:solidFill>
                  <a:prstClr val="white"/>
                </a:solidFill>
              </a:rPr>
              <a:t> </a:t>
            </a:r>
            <a:r>
              <a:rPr lang="ru-RU" sz="3296" dirty="0">
                <a:solidFill>
                  <a:prstClr val="white"/>
                </a:solidFill>
              </a:rPr>
              <a:t>№12</a:t>
            </a:r>
            <a:r>
              <a:rPr lang="ru-RU" sz="3296" spc="-79" dirty="0">
                <a:solidFill>
                  <a:prstClr val="white"/>
                </a:solidFill>
              </a:rPr>
              <a:t>  </a:t>
            </a:r>
            <a:r>
              <a:rPr lang="ru-RU" sz="3296" dirty="0">
                <a:solidFill>
                  <a:prstClr val="white"/>
                </a:solidFill>
              </a:rPr>
              <a:t>(с 21 августа </a:t>
            </a:r>
            <a:r>
              <a:rPr lang="ru-RU" sz="3296" spc="-79" dirty="0">
                <a:solidFill>
                  <a:prstClr val="white"/>
                </a:solidFill>
              </a:rPr>
              <a:t> </a:t>
            </a:r>
            <a:r>
              <a:rPr lang="ru-RU" sz="3296" dirty="0">
                <a:solidFill>
                  <a:prstClr val="white"/>
                </a:solidFill>
              </a:rPr>
              <a:t>по 10 сентября </a:t>
            </a:r>
            <a:r>
              <a:rPr lang="ru-RU" sz="3296" spc="-11" dirty="0">
                <a:solidFill>
                  <a:prstClr val="white"/>
                </a:solidFill>
              </a:rPr>
              <a:t>2022)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2398" y="2065982"/>
            <a:ext cx="12198117" cy="1026743"/>
          </a:xfrm>
          <a:prstGeom prst="rect">
            <a:avLst/>
          </a:prstGeom>
        </p:spPr>
        <p:txBody>
          <a:bodyPr vert="horz" wrap="square" lIns="0" tIns="12052" rIns="0" bIns="0" rtlCol="0">
            <a:spAutoFit/>
          </a:bodyPr>
          <a:lstStyle/>
          <a:p>
            <a:pPr marL="12685">
              <a:spcBef>
                <a:spcPts val="94"/>
              </a:spcBef>
              <a:tabLst>
                <a:tab pos="5092861" algn="l"/>
              </a:tabLst>
            </a:pPr>
            <a:r>
              <a:rPr sz="6593" spc="-11" dirty="0"/>
              <a:t>Очевидные</a:t>
            </a:r>
            <a:r>
              <a:rPr sz="6593" dirty="0"/>
              <a:t>	плюсы</a:t>
            </a:r>
            <a:r>
              <a:rPr sz="6593" spc="-239" dirty="0"/>
              <a:t> </a:t>
            </a:r>
            <a:r>
              <a:rPr sz="6593" dirty="0"/>
              <a:t>для</a:t>
            </a:r>
            <a:r>
              <a:rPr sz="6593" spc="-235" dirty="0"/>
              <a:t> </a:t>
            </a:r>
            <a:r>
              <a:rPr sz="6593" spc="-11" dirty="0"/>
              <a:t>всех!</a:t>
            </a:r>
            <a:endParaRPr sz="6593"/>
          </a:p>
        </p:txBody>
      </p:sp>
      <p:sp>
        <p:nvSpPr>
          <p:cNvPr id="3" name="object 3"/>
          <p:cNvSpPr txBox="1"/>
          <p:nvPr/>
        </p:nvSpPr>
        <p:spPr>
          <a:xfrm>
            <a:off x="1672397" y="3969468"/>
            <a:ext cx="15001343" cy="4051093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388782" marR="104012" indent="-376732" defTabSz="913290">
              <a:lnSpc>
                <a:spcPct val="133200"/>
              </a:lnSpc>
              <a:spcBef>
                <a:spcPts val="99"/>
              </a:spcBef>
              <a:buFontTx/>
              <a:buChar char="•"/>
              <a:tabLst>
                <a:tab pos="388782" algn="l"/>
                <a:tab pos="389417" algn="l"/>
              </a:tabLst>
            </a:pPr>
            <a:r>
              <a:rPr sz="3296" dirty="0" err="1">
                <a:solidFill>
                  <a:srgbClr val="5A6065"/>
                </a:solidFill>
                <a:latin typeface="Arial"/>
                <a:cs typeface="Arial"/>
              </a:rPr>
              <a:t>Эт</a:t>
            </a:r>
            <a:r>
              <a:rPr lang="ru-RU" sz="3296" dirty="0">
                <a:solidFill>
                  <a:srgbClr val="5A6065"/>
                </a:solidFill>
                <a:latin typeface="Arial"/>
                <a:cs typeface="Arial"/>
              </a:rPr>
              <a:t>а </a:t>
            </a:r>
            <a:r>
              <a:rPr sz="3296" dirty="0" err="1">
                <a:solidFill>
                  <a:srgbClr val="5A6065"/>
                </a:solidFill>
                <a:latin typeface="Arial"/>
                <a:cs typeface="Arial"/>
              </a:rPr>
              <a:t>кампания</a:t>
            </a:r>
            <a:r>
              <a:rPr sz="3296" spc="-114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dirty="0">
                <a:solidFill>
                  <a:srgbClr val="5A6065"/>
                </a:solidFill>
                <a:latin typeface="Arial"/>
                <a:cs typeface="Arial"/>
              </a:rPr>
              <a:t>по</a:t>
            </a:r>
            <a:r>
              <a:rPr sz="3296" spc="-121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spc="-11" dirty="0">
                <a:solidFill>
                  <a:srgbClr val="5A6065"/>
                </a:solidFill>
                <a:latin typeface="Arial"/>
                <a:cs typeface="Arial"/>
              </a:rPr>
              <a:t>приглашению</a:t>
            </a:r>
            <a:r>
              <a:rPr sz="3296" spc="-121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spc="-20" dirty="0">
                <a:solidFill>
                  <a:srgbClr val="5A6065"/>
                </a:solidFill>
                <a:latin typeface="Arial"/>
                <a:cs typeface="Arial"/>
              </a:rPr>
              <a:t>выгодна</a:t>
            </a:r>
            <a:r>
              <a:rPr sz="3296" spc="-121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dirty="0">
                <a:solidFill>
                  <a:srgbClr val="5A6065"/>
                </a:solidFill>
                <a:latin typeface="Arial"/>
                <a:cs typeface="Arial"/>
              </a:rPr>
              <a:t>и</a:t>
            </a:r>
            <a:r>
              <a:rPr sz="3296" spc="-114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dirty="0">
                <a:solidFill>
                  <a:srgbClr val="5A6065"/>
                </a:solidFill>
                <a:latin typeface="Arial"/>
                <a:cs typeface="Arial"/>
              </a:rPr>
              <a:t>новым</a:t>
            </a:r>
            <a:r>
              <a:rPr sz="3296" spc="-114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spc="-11" dirty="0">
                <a:solidFill>
                  <a:srgbClr val="5A6065"/>
                </a:solidFill>
                <a:latin typeface="Arial"/>
                <a:cs typeface="Arial"/>
              </a:rPr>
              <a:t>Партнёрам, </a:t>
            </a:r>
            <a:r>
              <a:rPr sz="3296" dirty="0">
                <a:solidFill>
                  <a:srgbClr val="5A6065"/>
                </a:solidFill>
                <a:latin typeface="Arial"/>
                <a:cs typeface="Arial"/>
              </a:rPr>
              <a:t>и</a:t>
            </a:r>
            <a:r>
              <a:rPr sz="3296" spc="-114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dirty="0">
                <a:solidFill>
                  <a:srgbClr val="5A6065"/>
                </a:solidFill>
                <a:latin typeface="Arial"/>
                <a:cs typeface="Arial"/>
              </a:rPr>
              <a:t>Старшим</a:t>
            </a:r>
            <a:r>
              <a:rPr sz="3296" spc="-110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spc="-11" dirty="0">
                <a:solidFill>
                  <a:srgbClr val="5A6065"/>
                </a:solidFill>
                <a:latin typeface="Arial"/>
                <a:cs typeface="Arial"/>
              </a:rPr>
              <a:t>Менеджерам!</a:t>
            </a:r>
            <a:endParaRPr sz="3296" dirty="0">
              <a:latin typeface="Arial"/>
              <a:cs typeface="Arial"/>
            </a:endParaRPr>
          </a:p>
          <a:p>
            <a:pPr marL="388782" marR="5073" indent="-376732" defTabSz="913290">
              <a:lnSpc>
                <a:spcPct val="133200"/>
              </a:lnSpc>
              <a:spcBef>
                <a:spcPts val="2473"/>
              </a:spcBef>
              <a:buFontTx/>
              <a:buChar char="•"/>
              <a:tabLst>
                <a:tab pos="388782" algn="l"/>
                <a:tab pos="389417" algn="l"/>
              </a:tabLst>
            </a:pPr>
            <a:r>
              <a:rPr sz="3296" spc="-11" dirty="0">
                <a:solidFill>
                  <a:srgbClr val="5A6065"/>
                </a:solidFill>
                <a:latin typeface="Arial"/>
                <a:cs typeface="Arial"/>
              </a:rPr>
              <a:t>Выполнив</a:t>
            </a:r>
            <a:r>
              <a:rPr sz="3296" spc="-176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dirty="0">
                <a:solidFill>
                  <a:srgbClr val="5A6065"/>
                </a:solidFill>
                <a:latin typeface="Arial"/>
                <a:cs typeface="Arial"/>
              </a:rPr>
              <a:t>простые</a:t>
            </a:r>
            <a:r>
              <a:rPr sz="3296" spc="-176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dirty="0">
                <a:solidFill>
                  <a:srgbClr val="5A6065"/>
                </a:solidFill>
                <a:latin typeface="Arial"/>
                <a:cs typeface="Arial"/>
              </a:rPr>
              <a:t>условия,</a:t>
            </a:r>
            <a:r>
              <a:rPr sz="3296" spc="-169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dirty="0">
                <a:solidFill>
                  <a:srgbClr val="5A6065"/>
                </a:solidFill>
                <a:latin typeface="Arial"/>
                <a:cs typeface="Arial"/>
              </a:rPr>
              <a:t>Старшие</a:t>
            </a:r>
            <a:r>
              <a:rPr sz="3296" spc="-176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spc="-11" dirty="0">
                <a:solidFill>
                  <a:srgbClr val="5A6065"/>
                </a:solidFill>
                <a:latin typeface="Arial"/>
                <a:cs typeface="Arial"/>
              </a:rPr>
              <a:t>Менеджеры</a:t>
            </a:r>
            <a:r>
              <a:rPr sz="3296" spc="-169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spc="-11" dirty="0">
                <a:solidFill>
                  <a:srgbClr val="5A6065"/>
                </a:solidFill>
                <a:latin typeface="Arial"/>
                <a:cs typeface="Arial"/>
              </a:rPr>
              <a:t>получат</a:t>
            </a:r>
            <a:r>
              <a:rPr sz="3296" spc="-169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spc="-11" dirty="0">
                <a:solidFill>
                  <a:srgbClr val="5A6065"/>
                </a:solidFill>
                <a:latin typeface="Arial"/>
                <a:cs typeface="Arial"/>
              </a:rPr>
              <a:t>денежный </a:t>
            </a:r>
            <a:r>
              <a:rPr sz="3296" dirty="0">
                <a:solidFill>
                  <a:srgbClr val="5A6065"/>
                </a:solidFill>
                <a:latin typeface="Arial"/>
                <a:cs typeface="Arial"/>
              </a:rPr>
              <a:t>бонус,</a:t>
            </a:r>
            <a:r>
              <a:rPr sz="3296" spc="-99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dirty="0">
                <a:solidFill>
                  <a:srgbClr val="5A6065"/>
                </a:solidFill>
                <a:latin typeface="Arial"/>
                <a:cs typeface="Arial"/>
              </a:rPr>
              <a:t>а</a:t>
            </a:r>
            <a:r>
              <a:rPr sz="3296" spc="-99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dirty="0">
                <a:solidFill>
                  <a:srgbClr val="5A6065"/>
                </a:solidFill>
                <a:latin typeface="Arial"/>
                <a:cs typeface="Arial"/>
              </a:rPr>
              <a:t>новички</a:t>
            </a:r>
            <a:r>
              <a:rPr sz="3296" spc="-94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dirty="0">
                <a:solidFill>
                  <a:srgbClr val="5A6065"/>
                </a:solidFill>
                <a:latin typeface="Arial"/>
                <a:cs typeface="Arial"/>
              </a:rPr>
              <a:t>–</a:t>
            </a:r>
            <a:r>
              <a:rPr sz="3296" spc="-99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dirty="0" err="1">
                <a:solidFill>
                  <a:srgbClr val="5A6065"/>
                </a:solidFill>
                <a:latin typeface="Arial"/>
                <a:cs typeface="Arial"/>
              </a:rPr>
              <a:t>приятн</a:t>
            </a:r>
            <a:r>
              <a:rPr lang="ru-RU" sz="3296" dirty="0" err="1">
                <a:solidFill>
                  <a:srgbClr val="5A6065"/>
                </a:solidFill>
                <a:latin typeface="Arial"/>
                <a:cs typeface="Arial"/>
              </a:rPr>
              <a:t>ый</a:t>
            </a:r>
            <a:r>
              <a:rPr lang="ru-RU" sz="3296" dirty="0">
                <a:solidFill>
                  <a:srgbClr val="5A6065"/>
                </a:solidFill>
                <a:latin typeface="Arial"/>
                <a:cs typeface="Arial"/>
              </a:rPr>
              <a:t> подарок</a:t>
            </a:r>
            <a:r>
              <a:rPr sz="3296" spc="-11" dirty="0">
                <a:solidFill>
                  <a:srgbClr val="5A6065"/>
                </a:solidFill>
                <a:latin typeface="Arial"/>
                <a:cs typeface="Arial"/>
              </a:rPr>
              <a:t>!</a:t>
            </a:r>
            <a:endParaRPr sz="3296" dirty="0">
              <a:latin typeface="Arial"/>
              <a:cs typeface="Arial"/>
            </a:endParaRPr>
          </a:p>
          <a:p>
            <a:pPr defTabSz="913290">
              <a:spcBef>
                <a:spcPts val="55"/>
              </a:spcBef>
              <a:buClr>
                <a:srgbClr val="5A6065"/>
              </a:buClr>
              <a:buFont typeface="Arial"/>
              <a:buChar char="•"/>
            </a:pPr>
            <a:endParaRPr sz="3246" dirty="0">
              <a:latin typeface="Arial"/>
              <a:cs typeface="Arial"/>
            </a:endParaRPr>
          </a:p>
          <a:p>
            <a:pPr marL="388782" indent="-376732" defTabSz="913290">
              <a:buFontTx/>
              <a:buChar char="•"/>
              <a:tabLst>
                <a:tab pos="388782" algn="l"/>
                <a:tab pos="389417" algn="l"/>
              </a:tabLst>
            </a:pPr>
            <a:r>
              <a:rPr sz="3296" dirty="0">
                <a:solidFill>
                  <a:srgbClr val="5A6065"/>
                </a:solidFill>
                <a:latin typeface="Arial"/>
                <a:cs typeface="Arial"/>
              </a:rPr>
              <a:t>Это</a:t>
            </a:r>
            <a:r>
              <a:rPr sz="3296" spc="-134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dirty="0">
                <a:solidFill>
                  <a:srgbClr val="5A6065"/>
                </a:solidFill>
                <a:latin typeface="Arial"/>
                <a:cs typeface="Arial"/>
              </a:rPr>
              <a:t>точно</a:t>
            </a:r>
            <a:r>
              <a:rPr sz="3296" spc="-130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spc="-24" dirty="0" err="1">
                <a:solidFill>
                  <a:srgbClr val="5A6065"/>
                </a:solidFill>
                <a:latin typeface="Arial"/>
                <a:cs typeface="Arial"/>
              </a:rPr>
              <a:t>сделает</a:t>
            </a:r>
            <a:r>
              <a:rPr sz="3296" spc="-130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lang="ru-RU" sz="3296" spc="-130" dirty="0">
                <a:solidFill>
                  <a:srgbClr val="5A6065"/>
                </a:solidFill>
                <a:latin typeface="Arial"/>
                <a:cs typeface="Arial"/>
              </a:rPr>
              <a:t>конец </a:t>
            </a:r>
            <a:r>
              <a:rPr sz="3296" spc="-11" dirty="0" err="1">
                <a:solidFill>
                  <a:srgbClr val="5A6065"/>
                </a:solidFill>
                <a:latin typeface="Arial"/>
                <a:cs typeface="Arial"/>
              </a:rPr>
              <a:t>лето</a:t>
            </a:r>
            <a:r>
              <a:rPr sz="3296" spc="-134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dirty="0">
                <a:solidFill>
                  <a:srgbClr val="5A6065"/>
                </a:solidFill>
                <a:latin typeface="Arial"/>
                <a:cs typeface="Arial"/>
              </a:rPr>
              <a:t>ещё</a:t>
            </a:r>
            <a:r>
              <a:rPr sz="3296" spc="-134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dirty="0">
                <a:solidFill>
                  <a:srgbClr val="5A6065"/>
                </a:solidFill>
                <a:latin typeface="Arial"/>
                <a:cs typeface="Arial"/>
              </a:rPr>
              <a:t>более</a:t>
            </a:r>
            <a:r>
              <a:rPr sz="3296" spc="-134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dirty="0">
                <a:solidFill>
                  <a:srgbClr val="5A6065"/>
                </a:solidFill>
                <a:latin typeface="Arial"/>
                <a:cs typeface="Arial"/>
              </a:rPr>
              <a:t>ярким</a:t>
            </a:r>
            <a:r>
              <a:rPr sz="3296" spc="-130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dirty="0">
                <a:solidFill>
                  <a:srgbClr val="5A6065"/>
                </a:solidFill>
                <a:latin typeface="Arial"/>
                <a:cs typeface="Arial"/>
              </a:rPr>
              <a:t>и</a:t>
            </a:r>
            <a:r>
              <a:rPr sz="3296" spc="-130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3296" spc="-11" dirty="0">
                <a:solidFill>
                  <a:srgbClr val="5A6065"/>
                </a:solidFill>
                <a:latin typeface="Arial"/>
                <a:cs typeface="Arial"/>
              </a:rPr>
              <a:t>запоминающимся.</a:t>
            </a:r>
            <a:endParaRPr sz="3296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90" y="6575"/>
            <a:ext cx="20080720" cy="112954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150955" y="4505813"/>
            <a:ext cx="13802190" cy="772827"/>
          </a:xfrm>
          <a:prstGeom prst="rect">
            <a:avLst/>
          </a:prstGeom>
        </p:spPr>
        <p:txBody>
          <a:bodyPr vert="horz" wrap="square" lIns="0" tIns="12052" rIns="0" bIns="0" rtlCol="0">
            <a:spAutoFit/>
          </a:bodyPr>
          <a:lstStyle/>
          <a:p>
            <a:pPr marL="12685">
              <a:spcBef>
                <a:spcPts val="94"/>
              </a:spcBef>
            </a:pPr>
            <a:r>
              <a:rPr spc="-44" dirty="0"/>
              <a:t>Условия</a:t>
            </a:r>
            <a:r>
              <a:rPr spc="-204" dirty="0"/>
              <a:t> </a:t>
            </a:r>
            <a:r>
              <a:rPr dirty="0"/>
              <a:t>для</a:t>
            </a:r>
            <a:r>
              <a:rPr spc="-189" dirty="0"/>
              <a:t> </a:t>
            </a:r>
            <a:r>
              <a:rPr dirty="0"/>
              <a:t>Старших</a:t>
            </a:r>
            <a:r>
              <a:rPr spc="-195" dirty="0"/>
              <a:t> </a:t>
            </a:r>
            <a:r>
              <a:rPr spc="-11" dirty="0"/>
              <a:t>Менеджеров</a:t>
            </a:r>
            <a:r>
              <a:rPr spc="-184" dirty="0"/>
              <a:t> </a:t>
            </a:r>
            <a:r>
              <a:rPr dirty="0"/>
              <a:t>и</a:t>
            </a:r>
            <a:r>
              <a:rPr spc="-184" dirty="0"/>
              <a:t> </a:t>
            </a:r>
            <a:r>
              <a:rPr spc="-20" dirty="0"/>
              <a:t>выше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8476" y="5624242"/>
            <a:ext cx="13075265" cy="519360"/>
          </a:xfrm>
          <a:prstGeom prst="rect">
            <a:avLst/>
          </a:prstGeom>
        </p:spPr>
        <p:txBody>
          <a:bodyPr vert="horz" wrap="square" lIns="0" tIns="12052" rIns="0" bIns="0" rtlCol="0">
            <a:spAutoFit/>
          </a:bodyPr>
          <a:lstStyle/>
          <a:p>
            <a:pPr marL="12685" defTabSz="913290">
              <a:spcBef>
                <a:spcPts val="94"/>
              </a:spcBef>
            </a:pPr>
            <a:r>
              <a:rPr sz="3296" dirty="0" err="1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3296" spc="-9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96" spc="-11" dirty="0">
                <a:solidFill>
                  <a:srgbClr val="FFFFFF"/>
                </a:solidFill>
                <a:latin typeface="Arial"/>
                <a:cs typeface="Arial"/>
              </a:rPr>
              <a:t>итогам</a:t>
            </a:r>
            <a:r>
              <a:rPr sz="3296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96" spc="-11" dirty="0">
                <a:solidFill>
                  <a:srgbClr val="FFFFFF"/>
                </a:solidFill>
                <a:latin typeface="Arial"/>
                <a:cs typeface="Arial"/>
              </a:rPr>
              <a:t>каталога</a:t>
            </a:r>
            <a:r>
              <a:rPr sz="3296" spc="-9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96" dirty="0">
                <a:solidFill>
                  <a:srgbClr val="FFFFFF"/>
                </a:solidFill>
                <a:latin typeface="Arial"/>
                <a:cs typeface="Arial"/>
              </a:rPr>
              <a:t>№</a:t>
            </a:r>
            <a:r>
              <a:rPr sz="3296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296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3296" spc="-9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96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r>
              <a:rPr sz="3296" spc="-9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96" spc="-24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3296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90" y="6575"/>
            <a:ext cx="20080720" cy="112954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5791" y="3355116"/>
            <a:ext cx="13767914" cy="1485404"/>
          </a:xfrm>
          <a:prstGeom prst="rect">
            <a:avLst/>
          </a:prstGeom>
        </p:spPr>
        <p:txBody>
          <a:bodyPr vert="horz" wrap="square" lIns="0" tIns="1902" rIns="0" bIns="0" rtlCol="0">
            <a:spAutoFit/>
          </a:bodyPr>
          <a:lstStyle/>
          <a:p>
            <a:pPr marL="12685" marR="5073">
              <a:lnSpc>
                <a:spcPct val="102099"/>
              </a:lnSpc>
              <a:spcBef>
                <a:spcPts val="15"/>
              </a:spcBef>
            </a:pPr>
            <a:r>
              <a:rPr sz="3696" dirty="0">
                <a:solidFill>
                  <a:srgbClr val="FFFFFF"/>
                </a:solidFill>
              </a:rPr>
              <a:t>Самое</a:t>
            </a:r>
            <a:r>
              <a:rPr sz="3696" spc="-40" dirty="0">
                <a:solidFill>
                  <a:srgbClr val="FFFFFF"/>
                </a:solidFill>
              </a:rPr>
              <a:t> </a:t>
            </a:r>
            <a:r>
              <a:rPr sz="3696" dirty="0">
                <a:solidFill>
                  <a:srgbClr val="FFFFFF"/>
                </a:solidFill>
              </a:rPr>
              <a:t>время</a:t>
            </a:r>
            <a:r>
              <a:rPr sz="3696" spc="-35" dirty="0">
                <a:solidFill>
                  <a:srgbClr val="FFFFFF"/>
                </a:solidFill>
              </a:rPr>
              <a:t> </a:t>
            </a:r>
            <a:r>
              <a:rPr sz="3696" dirty="0">
                <a:solidFill>
                  <a:srgbClr val="FFFFFF"/>
                </a:solidFill>
              </a:rPr>
              <a:t>поработать</a:t>
            </a:r>
            <a:r>
              <a:rPr sz="3696" spc="-31" dirty="0">
                <a:solidFill>
                  <a:srgbClr val="FFFFFF"/>
                </a:solidFill>
              </a:rPr>
              <a:t> </a:t>
            </a:r>
            <a:r>
              <a:rPr sz="3696" dirty="0">
                <a:solidFill>
                  <a:srgbClr val="FFFFFF"/>
                </a:solidFill>
              </a:rPr>
              <a:t>со</a:t>
            </a:r>
            <a:r>
              <a:rPr sz="3696" spc="-40" dirty="0">
                <a:solidFill>
                  <a:srgbClr val="FFFFFF"/>
                </a:solidFill>
              </a:rPr>
              <a:t> </a:t>
            </a:r>
            <a:r>
              <a:rPr sz="3696" dirty="0">
                <a:solidFill>
                  <a:srgbClr val="FFFFFF"/>
                </a:solidFill>
              </a:rPr>
              <a:t>своей</a:t>
            </a:r>
            <a:r>
              <a:rPr sz="3696" spc="-35" dirty="0">
                <a:solidFill>
                  <a:srgbClr val="FFFFFF"/>
                </a:solidFill>
              </a:rPr>
              <a:t> </a:t>
            </a:r>
            <a:r>
              <a:rPr sz="3696" dirty="0">
                <a:solidFill>
                  <a:srgbClr val="FFFFFF"/>
                </a:solidFill>
              </a:rPr>
              <a:t>Персональной</a:t>
            </a:r>
            <a:r>
              <a:rPr sz="3696" spc="-31" dirty="0">
                <a:solidFill>
                  <a:srgbClr val="FFFFFF"/>
                </a:solidFill>
              </a:rPr>
              <a:t> </a:t>
            </a:r>
            <a:r>
              <a:rPr sz="3696" spc="-11" dirty="0">
                <a:solidFill>
                  <a:srgbClr val="FFFFFF"/>
                </a:solidFill>
              </a:rPr>
              <a:t>Группой </a:t>
            </a:r>
            <a:r>
              <a:rPr sz="3696" dirty="0">
                <a:solidFill>
                  <a:srgbClr val="FFFFFF"/>
                </a:solidFill>
              </a:rPr>
              <a:t>и</a:t>
            </a:r>
            <a:r>
              <a:rPr sz="3696" spc="-55" dirty="0">
                <a:solidFill>
                  <a:srgbClr val="FFFFFF"/>
                </a:solidFill>
              </a:rPr>
              <a:t> </a:t>
            </a:r>
            <a:r>
              <a:rPr sz="3696" dirty="0">
                <a:solidFill>
                  <a:srgbClr val="FFFFFF"/>
                </a:solidFill>
              </a:rPr>
              <a:t>заработать</a:t>
            </a:r>
            <a:r>
              <a:rPr sz="3696" spc="-35" dirty="0">
                <a:solidFill>
                  <a:srgbClr val="FFFFFF"/>
                </a:solidFill>
              </a:rPr>
              <a:t> </a:t>
            </a:r>
            <a:r>
              <a:rPr sz="3696" dirty="0">
                <a:solidFill>
                  <a:srgbClr val="FFFFFF"/>
                </a:solidFill>
              </a:rPr>
              <a:t>приятный</a:t>
            </a:r>
            <a:r>
              <a:rPr sz="3696" spc="-40" dirty="0">
                <a:solidFill>
                  <a:srgbClr val="FFFFFF"/>
                </a:solidFill>
              </a:rPr>
              <a:t> </a:t>
            </a:r>
            <a:r>
              <a:rPr sz="3696" dirty="0">
                <a:solidFill>
                  <a:srgbClr val="FFFFFF"/>
                </a:solidFill>
              </a:rPr>
              <a:t>бонус</a:t>
            </a:r>
            <a:r>
              <a:rPr sz="3696" spc="-40" dirty="0">
                <a:solidFill>
                  <a:srgbClr val="FFFFFF"/>
                </a:solidFill>
              </a:rPr>
              <a:t> </a:t>
            </a:r>
            <a:r>
              <a:rPr sz="3696" dirty="0">
                <a:solidFill>
                  <a:srgbClr val="FFFFFF"/>
                </a:solidFill>
              </a:rPr>
              <a:t>в</a:t>
            </a:r>
            <a:r>
              <a:rPr sz="3696" spc="-35" dirty="0">
                <a:solidFill>
                  <a:srgbClr val="FFFFFF"/>
                </a:solidFill>
              </a:rPr>
              <a:t> </a:t>
            </a:r>
            <a:r>
              <a:rPr sz="3696" dirty="0" err="1">
                <a:solidFill>
                  <a:srgbClr val="FFFFFF"/>
                </a:solidFill>
              </a:rPr>
              <a:t>размере</a:t>
            </a:r>
            <a:r>
              <a:rPr sz="3696" spc="-40" dirty="0">
                <a:solidFill>
                  <a:srgbClr val="FFFFFF"/>
                </a:solidFill>
              </a:rPr>
              <a:t> </a:t>
            </a:r>
            <a:r>
              <a:rPr lang="ru-RU" sz="6149" dirty="0">
                <a:solidFill>
                  <a:srgbClr val="FFFFFF"/>
                </a:solidFill>
              </a:rPr>
              <a:t>2</a:t>
            </a:r>
            <a:r>
              <a:rPr sz="6149" dirty="0">
                <a:solidFill>
                  <a:srgbClr val="FFFFFF"/>
                </a:solidFill>
              </a:rPr>
              <a:t>00</a:t>
            </a:r>
            <a:r>
              <a:rPr sz="6149" spc="-40" dirty="0">
                <a:solidFill>
                  <a:srgbClr val="FFFFFF"/>
                </a:solidFill>
              </a:rPr>
              <a:t> </a:t>
            </a:r>
            <a:r>
              <a:rPr lang="en-US" sz="6149" spc="-11" dirty="0">
                <a:solidFill>
                  <a:srgbClr val="FFFFFF"/>
                </a:solidFill>
              </a:rPr>
              <a:t>BYN</a:t>
            </a:r>
            <a:r>
              <a:rPr sz="3696" spc="-11" dirty="0">
                <a:solidFill>
                  <a:srgbClr val="FFFFFF"/>
                </a:solidFill>
              </a:rPr>
              <a:t>!</a:t>
            </a:r>
            <a:endParaRPr sz="3696" dirty="0"/>
          </a:p>
        </p:txBody>
      </p:sp>
      <p:sp>
        <p:nvSpPr>
          <p:cNvPr id="4" name="object 4"/>
          <p:cNvSpPr txBox="1"/>
          <p:nvPr/>
        </p:nvSpPr>
        <p:spPr>
          <a:xfrm>
            <a:off x="3345791" y="4997292"/>
            <a:ext cx="14032402" cy="294502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5" marR="5073" defTabSz="913290">
              <a:lnSpc>
                <a:spcPct val="132600"/>
              </a:lnSpc>
              <a:spcBef>
                <a:spcPts val="90"/>
              </a:spcBef>
            </a:pP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Думаешь,</a:t>
            </a:r>
            <a:r>
              <a:rPr sz="2846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 err="1">
                <a:solidFill>
                  <a:srgbClr val="FFFFFF"/>
                </a:solidFill>
                <a:latin typeface="Arial"/>
                <a:cs typeface="Arial"/>
              </a:rPr>
              <a:t>как</a:t>
            </a:r>
            <a:r>
              <a:rPr sz="2846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846" spc="15" dirty="0">
                <a:solidFill>
                  <a:srgbClr val="FFFFFF"/>
                </a:solidFill>
                <a:latin typeface="Arial"/>
                <a:cs typeface="Arial"/>
              </a:rPr>
              <a:t>завершить</a:t>
            </a:r>
            <a:r>
              <a:rPr sz="2846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это</a:t>
            </a:r>
            <a:r>
              <a:rPr sz="2846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лето</a:t>
            </a:r>
            <a:r>
              <a:rPr sz="2846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2846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просто</a:t>
            </a:r>
            <a:r>
              <a:rPr sz="2846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сезоном</a:t>
            </a:r>
            <a:r>
              <a:rPr sz="2846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отдыха,</a:t>
            </a:r>
            <a:r>
              <a:rPr sz="2846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2846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846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сезоном</a:t>
            </a:r>
            <a:r>
              <a:rPr sz="2846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spc="-11" dirty="0">
                <a:solidFill>
                  <a:srgbClr val="FFFFFF"/>
                </a:solidFill>
                <a:latin typeface="Arial"/>
                <a:cs typeface="Arial"/>
              </a:rPr>
              <a:t>выгоды?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846" spc="3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каталоге</a:t>
            </a:r>
            <a:r>
              <a:rPr sz="2846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№1</a:t>
            </a:r>
            <a:r>
              <a:rPr lang="en-US" sz="2846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846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мы</a:t>
            </a:r>
            <a:r>
              <a:rPr sz="2846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предлагаем</a:t>
            </a:r>
            <a:r>
              <a:rPr sz="2846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тебе</a:t>
            </a:r>
            <a:r>
              <a:rPr sz="2846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отличную</a:t>
            </a:r>
            <a:r>
              <a:rPr sz="2846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возможность</a:t>
            </a:r>
            <a:r>
              <a:rPr sz="2846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проявить</a:t>
            </a:r>
            <a:r>
              <a:rPr sz="2846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spc="-11" dirty="0">
                <a:solidFill>
                  <a:srgbClr val="FFFFFF"/>
                </a:solidFill>
                <a:latin typeface="Arial"/>
                <a:cs typeface="Arial"/>
              </a:rPr>
              <a:t>активность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846" spc="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получить</a:t>
            </a:r>
            <a:r>
              <a:rPr sz="2846" spc="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денежный</a:t>
            </a:r>
            <a:r>
              <a:rPr sz="2846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spc="-11" dirty="0">
                <a:solidFill>
                  <a:srgbClr val="FFFFFF"/>
                </a:solidFill>
                <a:latin typeface="Arial"/>
                <a:cs typeface="Arial"/>
              </a:rPr>
              <a:t>бонус.</a:t>
            </a:r>
            <a:endParaRPr sz="2846" dirty="0">
              <a:latin typeface="Arial"/>
              <a:cs typeface="Arial"/>
            </a:endParaRPr>
          </a:p>
          <a:p>
            <a:pPr defTabSz="913290"/>
            <a:endParaRPr sz="3195" dirty="0">
              <a:latin typeface="Arial"/>
              <a:cs typeface="Arial"/>
            </a:endParaRPr>
          </a:p>
          <a:p>
            <a:pPr marL="12685" defTabSz="913290">
              <a:spcBef>
                <a:spcPts val="1968"/>
              </a:spcBef>
            </a:pP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Делай</a:t>
            </a:r>
            <a:r>
              <a:rPr sz="2846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то,</a:t>
            </a:r>
            <a:r>
              <a:rPr sz="2846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что</a:t>
            </a:r>
            <a:r>
              <a:rPr sz="2846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ты</a:t>
            </a:r>
            <a:r>
              <a:rPr sz="2846" spc="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прекрасно</a:t>
            </a:r>
            <a:r>
              <a:rPr sz="2846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умеешь:</a:t>
            </a:r>
            <a:r>
              <a:rPr sz="2846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мотивируй,</a:t>
            </a:r>
            <a:r>
              <a:rPr sz="2846" spc="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dirty="0">
                <a:solidFill>
                  <a:srgbClr val="FFFFFF"/>
                </a:solidFill>
                <a:latin typeface="Arial"/>
                <a:cs typeface="Arial"/>
              </a:rPr>
              <a:t>приглашай,</a:t>
            </a:r>
            <a:r>
              <a:rPr sz="2846" spc="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46" spc="-11" dirty="0">
                <a:solidFill>
                  <a:srgbClr val="FFFFFF"/>
                </a:solidFill>
                <a:latin typeface="Arial"/>
                <a:cs typeface="Arial"/>
              </a:rPr>
              <a:t>вдохновляй!</a:t>
            </a:r>
            <a:endParaRPr sz="2846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1878-FBE0-6896-9673-165CCB29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1BE27-2248-1F42-5043-8D56D529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109995E-034C-C280-DCE7-DE52AEF37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6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8040" y="6411052"/>
            <a:ext cx="4326932" cy="1532714"/>
          </a:xfrm>
          <a:prstGeom prst="rect">
            <a:avLst/>
          </a:prstGeom>
        </p:spPr>
        <p:txBody>
          <a:bodyPr vert="horz" wrap="square" lIns="0" tIns="12052" rIns="0" bIns="0" rtlCol="0">
            <a:spAutoFit/>
          </a:bodyPr>
          <a:lstStyle/>
          <a:p>
            <a:pPr marL="12685" marR="5073" defTabSz="913290">
              <a:lnSpc>
                <a:spcPct val="140200"/>
              </a:lnSpc>
              <a:spcBef>
                <a:spcPts val="94"/>
              </a:spcBef>
            </a:pPr>
            <a:r>
              <a:rPr sz="2446" b="1" spc="-24" dirty="0">
                <a:solidFill>
                  <a:srgbClr val="5A6065"/>
                </a:solidFill>
                <a:latin typeface="Arial"/>
                <a:cs typeface="Arial"/>
              </a:rPr>
              <a:t>РАЗМЕСТИ</a:t>
            </a:r>
            <a:r>
              <a:rPr sz="2446" b="1" spc="-94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2446" spc="-11" dirty="0">
                <a:solidFill>
                  <a:srgbClr val="5A6065"/>
                </a:solidFill>
                <a:latin typeface="Arial"/>
                <a:cs typeface="Arial"/>
              </a:rPr>
              <a:t>личные </a:t>
            </a:r>
            <a:r>
              <a:rPr sz="2446" dirty="0">
                <a:solidFill>
                  <a:srgbClr val="5A6065"/>
                </a:solidFill>
                <a:latin typeface="Arial"/>
                <a:cs typeface="Arial"/>
              </a:rPr>
              <a:t>суммарные</a:t>
            </a:r>
            <a:r>
              <a:rPr sz="2446" spc="-24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2446" dirty="0">
                <a:solidFill>
                  <a:srgbClr val="5A6065"/>
                </a:solidFill>
                <a:latin typeface="Arial"/>
                <a:cs typeface="Arial"/>
              </a:rPr>
              <a:t>заказы</a:t>
            </a:r>
            <a:r>
              <a:rPr sz="2446" spc="-20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2446" dirty="0">
                <a:solidFill>
                  <a:srgbClr val="5A6065"/>
                </a:solidFill>
                <a:latin typeface="Arial"/>
                <a:cs typeface="Arial"/>
              </a:rPr>
              <a:t>от</a:t>
            </a:r>
            <a:r>
              <a:rPr sz="2446" spc="-24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2446" b="1" dirty="0">
                <a:solidFill>
                  <a:srgbClr val="5A6065"/>
                </a:solidFill>
                <a:latin typeface="Arial"/>
                <a:cs typeface="Arial"/>
              </a:rPr>
              <a:t>150</a:t>
            </a:r>
            <a:r>
              <a:rPr sz="2446" b="1" spc="-20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2446" b="1" spc="-24" dirty="0">
                <a:solidFill>
                  <a:srgbClr val="5A6065"/>
                </a:solidFill>
                <a:latin typeface="Arial"/>
                <a:cs typeface="Arial"/>
              </a:rPr>
              <a:t>ББ </a:t>
            </a:r>
            <a:r>
              <a:rPr sz="2446" dirty="0">
                <a:solidFill>
                  <a:srgbClr val="5A6065"/>
                </a:solidFill>
                <a:latin typeface="Arial"/>
                <a:cs typeface="Arial"/>
              </a:rPr>
              <a:t>в</a:t>
            </a:r>
            <a:r>
              <a:rPr sz="2446" spc="-35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2446" dirty="0">
                <a:solidFill>
                  <a:srgbClr val="5A6065"/>
                </a:solidFill>
                <a:latin typeface="Arial"/>
                <a:cs typeface="Arial"/>
              </a:rPr>
              <a:t>каталоге</a:t>
            </a:r>
            <a:r>
              <a:rPr sz="2446" spc="-31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2446" spc="-24" dirty="0">
                <a:solidFill>
                  <a:srgbClr val="5A6065"/>
                </a:solidFill>
                <a:latin typeface="Arial"/>
                <a:cs typeface="Arial"/>
              </a:rPr>
              <a:t>№1</a:t>
            </a:r>
            <a:r>
              <a:rPr lang="ru-RU" sz="2446" spc="-24" dirty="0">
                <a:solidFill>
                  <a:srgbClr val="5A6065"/>
                </a:solidFill>
                <a:latin typeface="Arial"/>
                <a:cs typeface="Arial"/>
              </a:rPr>
              <a:t>2</a:t>
            </a:r>
            <a:endParaRPr sz="2446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762971" y="6597739"/>
            <a:ext cx="3286110" cy="391757"/>
          </a:xfrm>
          <a:prstGeom prst="rect">
            <a:avLst/>
          </a:prstGeom>
        </p:spPr>
        <p:txBody>
          <a:bodyPr vert="horz" wrap="square" lIns="0" tIns="15223" rIns="0" bIns="0" rtlCol="0">
            <a:spAutoFit/>
          </a:bodyPr>
          <a:lstStyle/>
          <a:p>
            <a:pPr marL="12685" defTabSz="913290">
              <a:spcBef>
                <a:spcPts val="121"/>
              </a:spcBef>
            </a:pPr>
            <a:r>
              <a:rPr sz="2446" dirty="0">
                <a:solidFill>
                  <a:srgbClr val="5A6065"/>
                </a:solidFill>
                <a:latin typeface="Arial"/>
                <a:cs typeface="Arial"/>
              </a:rPr>
              <a:t>Получи</a:t>
            </a:r>
            <a:r>
              <a:rPr sz="2446" spc="-55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2446" spc="-11" dirty="0">
                <a:solidFill>
                  <a:srgbClr val="5A6065"/>
                </a:solidFill>
                <a:latin typeface="Arial"/>
                <a:cs typeface="Arial"/>
              </a:rPr>
              <a:t>единоразовый</a:t>
            </a:r>
            <a:endParaRPr sz="2446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62972" y="6807018"/>
            <a:ext cx="3460531" cy="772827"/>
          </a:xfrm>
          <a:prstGeom prst="rect">
            <a:avLst/>
          </a:prstGeom>
        </p:spPr>
        <p:txBody>
          <a:bodyPr vert="horz" wrap="square" lIns="0" tIns="12052" rIns="0" bIns="0" rtlCol="0">
            <a:spAutoFit/>
          </a:bodyPr>
          <a:lstStyle/>
          <a:p>
            <a:pPr marL="12685" defTabSz="913290">
              <a:spcBef>
                <a:spcPts val="94"/>
              </a:spcBef>
            </a:pPr>
            <a:r>
              <a:rPr sz="2446" dirty="0">
                <a:solidFill>
                  <a:srgbClr val="5A6065"/>
                </a:solidFill>
                <a:latin typeface="Arial"/>
                <a:cs typeface="Arial"/>
              </a:rPr>
              <a:t>бонус</a:t>
            </a:r>
            <a:r>
              <a:rPr sz="2446" spc="-11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2446" dirty="0">
                <a:solidFill>
                  <a:srgbClr val="5A6065"/>
                </a:solidFill>
                <a:latin typeface="Arial"/>
                <a:cs typeface="Arial"/>
              </a:rPr>
              <a:t>в</a:t>
            </a:r>
            <a:r>
              <a:rPr sz="2446" spc="-4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lang="ru-RU" sz="4943" b="1" spc="-40" dirty="0">
                <a:solidFill>
                  <a:srgbClr val="5A6065"/>
                </a:solidFill>
                <a:latin typeface="Arial"/>
                <a:cs typeface="Arial"/>
              </a:rPr>
              <a:t>2</a:t>
            </a:r>
            <a:r>
              <a:rPr sz="4943" b="1" spc="-40" dirty="0">
                <a:solidFill>
                  <a:srgbClr val="5A6065"/>
                </a:solidFill>
                <a:latin typeface="Arial"/>
                <a:cs typeface="Arial"/>
              </a:rPr>
              <a:t>00</a:t>
            </a:r>
            <a:r>
              <a:rPr sz="4943" b="1" spc="-690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lang="en-US" sz="2446" spc="-20" dirty="0">
                <a:solidFill>
                  <a:srgbClr val="5A6065"/>
                </a:solidFill>
                <a:latin typeface="Arial"/>
                <a:cs typeface="Arial"/>
              </a:rPr>
              <a:t>BYN</a:t>
            </a:r>
            <a:r>
              <a:rPr sz="2446" spc="-20" dirty="0">
                <a:solidFill>
                  <a:srgbClr val="5A6065"/>
                </a:solidFill>
                <a:latin typeface="Arial"/>
                <a:cs typeface="Arial"/>
              </a:rPr>
              <a:t>.</a:t>
            </a:r>
            <a:endParaRPr sz="2446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59478" y="6411122"/>
            <a:ext cx="5947471" cy="2059653"/>
          </a:xfrm>
          <a:prstGeom prst="rect">
            <a:avLst/>
          </a:prstGeom>
        </p:spPr>
        <p:txBody>
          <a:bodyPr vert="horz" wrap="square" lIns="0" tIns="12052" rIns="0" bIns="0" rtlCol="0">
            <a:spAutoFit/>
          </a:bodyPr>
          <a:lstStyle/>
          <a:p>
            <a:pPr marL="12685" marR="5073" defTabSz="913290">
              <a:lnSpc>
                <a:spcPct val="140200"/>
              </a:lnSpc>
              <a:spcBef>
                <a:spcPts val="94"/>
              </a:spcBef>
            </a:pPr>
            <a:r>
              <a:rPr sz="2446" b="1" dirty="0">
                <a:solidFill>
                  <a:srgbClr val="5A6065"/>
                </a:solidFill>
                <a:latin typeface="Arial"/>
                <a:cs typeface="Arial"/>
              </a:rPr>
              <a:t>МОТИВИРУЙ</a:t>
            </a:r>
            <a:r>
              <a:rPr sz="2446" b="1" spc="-31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2446" dirty="0">
                <a:solidFill>
                  <a:srgbClr val="5A6065"/>
                </a:solidFill>
                <a:latin typeface="Arial"/>
                <a:cs typeface="Arial"/>
              </a:rPr>
              <a:t>свою</a:t>
            </a:r>
            <a:r>
              <a:rPr sz="2446" spc="-20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2446" dirty="0">
                <a:solidFill>
                  <a:srgbClr val="5A6065"/>
                </a:solidFill>
                <a:latin typeface="Arial"/>
                <a:cs typeface="Arial"/>
              </a:rPr>
              <a:t>команду</a:t>
            </a:r>
            <a:r>
              <a:rPr sz="2446" spc="-15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2446" spc="-11" dirty="0">
                <a:solidFill>
                  <a:srgbClr val="5A6065"/>
                </a:solidFill>
                <a:latin typeface="Arial"/>
                <a:cs typeface="Arial"/>
              </a:rPr>
              <a:t>приглашать </a:t>
            </a:r>
            <a:r>
              <a:rPr sz="2446" dirty="0">
                <a:solidFill>
                  <a:srgbClr val="5A6065"/>
                </a:solidFill>
                <a:latin typeface="Arial"/>
                <a:cs typeface="Arial"/>
              </a:rPr>
              <a:t>10+</a:t>
            </a:r>
            <a:r>
              <a:rPr sz="2446" spc="-4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2446" dirty="0">
                <a:solidFill>
                  <a:srgbClr val="5A6065"/>
                </a:solidFill>
                <a:latin typeface="Arial"/>
                <a:cs typeface="Arial"/>
              </a:rPr>
              <a:t>новичков с</a:t>
            </a:r>
            <a:r>
              <a:rPr sz="2446" spc="4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lang="ru-RU" sz="2446" spc="4" dirty="0">
                <a:solidFill>
                  <a:srgbClr val="5A6065"/>
                </a:solidFill>
                <a:latin typeface="Arial"/>
                <a:cs typeface="Arial"/>
              </a:rPr>
              <a:t>первым </a:t>
            </a:r>
            <a:r>
              <a:rPr sz="2446" spc="-11" dirty="0" err="1">
                <a:solidFill>
                  <a:srgbClr val="5A6065"/>
                </a:solidFill>
                <a:latin typeface="Arial"/>
                <a:cs typeface="Arial"/>
              </a:rPr>
              <a:t>единовременным</a:t>
            </a:r>
            <a:r>
              <a:rPr sz="2446" spc="-11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2446" dirty="0">
                <a:solidFill>
                  <a:srgbClr val="5A6065"/>
                </a:solidFill>
                <a:latin typeface="Arial"/>
                <a:cs typeface="Arial"/>
              </a:rPr>
              <a:t>заказом</a:t>
            </a:r>
            <a:r>
              <a:rPr sz="2446" spc="-20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2446" dirty="0" err="1">
                <a:solidFill>
                  <a:srgbClr val="5A6065"/>
                </a:solidFill>
                <a:latin typeface="Arial"/>
                <a:cs typeface="Arial"/>
              </a:rPr>
              <a:t>от</a:t>
            </a:r>
            <a:r>
              <a:rPr sz="2446" spc="-15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2446" dirty="0">
                <a:solidFill>
                  <a:srgbClr val="5A6065"/>
                </a:solidFill>
                <a:latin typeface="Arial"/>
                <a:cs typeface="Arial"/>
              </a:rPr>
              <a:t>50</a:t>
            </a:r>
            <a:r>
              <a:rPr sz="2446" spc="-15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lang="ru-RU" sz="2446" spc="-20" dirty="0">
                <a:solidFill>
                  <a:srgbClr val="5A6065"/>
                </a:solidFill>
                <a:latin typeface="Arial"/>
                <a:cs typeface="Arial"/>
              </a:rPr>
              <a:t>ББ с лосьоном </a:t>
            </a:r>
            <a:r>
              <a:rPr lang="en-US" sz="2446" spc="-20" dirty="0">
                <a:solidFill>
                  <a:srgbClr val="5A6065"/>
                </a:solidFill>
                <a:latin typeface="Arial"/>
                <a:cs typeface="Arial"/>
              </a:rPr>
              <a:t>Love Nature</a:t>
            </a:r>
            <a:endParaRPr sz="2446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71090" y="566021"/>
            <a:ext cx="5379125" cy="1533484"/>
          </a:xfrm>
          <a:prstGeom prst="rect">
            <a:avLst/>
          </a:prstGeom>
        </p:spPr>
        <p:txBody>
          <a:bodyPr vert="horz" wrap="square" lIns="0" tIns="12052" rIns="0" bIns="0" rtlCol="0">
            <a:spAutoFit/>
          </a:bodyPr>
          <a:lstStyle/>
          <a:p>
            <a:pPr marL="13319">
              <a:spcBef>
                <a:spcPts val="94"/>
              </a:spcBef>
              <a:tabLst>
                <a:tab pos="3428009" algn="l"/>
              </a:tabLst>
            </a:pPr>
            <a:r>
              <a:rPr dirty="0" err="1"/>
              <a:t>Что</a:t>
            </a:r>
            <a:r>
              <a:rPr spc="-160" dirty="0"/>
              <a:t> </a:t>
            </a:r>
            <a:r>
              <a:rPr spc="-11" dirty="0" err="1"/>
              <a:t>нужно</a:t>
            </a:r>
            <a:r>
              <a:rPr lang="ru-RU" spc="-11" dirty="0"/>
              <a:t> </a:t>
            </a:r>
            <a:r>
              <a:rPr spc="-11" dirty="0" err="1"/>
              <a:t>сделать</a:t>
            </a:r>
            <a:r>
              <a:rPr spc="-11" dirty="0"/>
              <a:t>: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90" y="2200650"/>
            <a:ext cx="20080720" cy="40475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5FE7A8-C1B8-23D4-FDE9-9F8C0ACD1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1655" y="2891746"/>
            <a:ext cx="2637650" cy="3692711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5414774C-475F-6581-C320-DB6977E63394}"/>
              </a:ext>
            </a:extLst>
          </p:cNvPr>
          <p:cNvSpPr txBox="1"/>
          <p:nvPr/>
        </p:nvSpPr>
        <p:spPr>
          <a:xfrm>
            <a:off x="-359551" y="8643548"/>
            <a:ext cx="20080720" cy="1196405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2298447" marR="5073" indent="-2286397" algn="ctr" defTabSz="913290">
              <a:lnSpc>
                <a:spcPct val="148800"/>
              </a:lnSpc>
              <a:spcBef>
                <a:spcPts val="90"/>
              </a:spcBef>
            </a:pPr>
            <a:r>
              <a:rPr sz="1757" b="1" i="1" dirty="0">
                <a:solidFill>
                  <a:srgbClr val="5A6065"/>
                </a:solidFill>
                <a:latin typeface="Arial-BoldItalicMT"/>
                <a:cs typeface="Arial-BoldItalicMT"/>
              </a:rPr>
              <a:t>Обрати</a:t>
            </a:r>
            <a:r>
              <a:rPr sz="1757" b="1" i="1" spc="94" dirty="0">
                <a:solidFill>
                  <a:srgbClr val="5A6065"/>
                </a:solidFill>
                <a:latin typeface="Arial-BoldItalicMT"/>
                <a:cs typeface="Arial-BoldItalicMT"/>
              </a:rPr>
              <a:t> </a:t>
            </a:r>
            <a:r>
              <a:rPr sz="1757" b="1" i="1" dirty="0">
                <a:solidFill>
                  <a:srgbClr val="5A6065"/>
                </a:solidFill>
                <a:latin typeface="Arial-BoldItalicMT"/>
                <a:cs typeface="Arial-BoldItalicMT"/>
              </a:rPr>
              <a:t>внимание:</a:t>
            </a:r>
            <a:r>
              <a:rPr sz="1757" b="1" i="1" spc="94" dirty="0">
                <a:solidFill>
                  <a:srgbClr val="5A6065"/>
                </a:solidFill>
                <a:latin typeface="Arial-BoldItalicMT"/>
                <a:cs typeface="Arial-BoldItalicMT"/>
              </a:rPr>
              <a:t> </a:t>
            </a:r>
            <a:r>
              <a:rPr sz="1757" i="1" dirty="0">
                <a:solidFill>
                  <a:srgbClr val="5A6065"/>
                </a:solidFill>
                <a:latin typeface="Arial"/>
                <a:cs typeface="Arial"/>
              </a:rPr>
              <a:t>для</a:t>
            </a:r>
            <a:r>
              <a:rPr sz="1757" i="1" spc="99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1757" i="1" dirty="0">
                <a:solidFill>
                  <a:srgbClr val="5A6065"/>
                </a:solidFill>
                <a:latin typeface="Arial"/>
                <a:cs typeface="Arial"/>
              </a:rPr>
              <a:t>квалификации</a:t>
            </a:r>
            <a:r>
              <a:rPr sz="1757" i="1" spc="99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1757" i="1" dirty="0">
                <a:solidFill>
                  <a:srgbClr val="5A6065"/>
                </a:solidFill>
                <a:latin typeface="Arial"/>
                <a:cs typeface="Arial"/>
              </a:rPr>
              <a:t>на</a:t>
            </a:r>
            <a:r>
              <a:rPr sz="1757" i="1" spc="94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1757" i="1" dirty="0">
                <a:solidFill>
                  <a:srgbClr val="5A6065"/>
                </a:solidFill>
                <a:latin typeface="Arial"/>
                <a:cs typeface="Arial"/>
              </a:rPr>
              <a:t>Бонус</a:t>
            </a:r>
            <a:r>
              <a:rPr sz="1757" i="1" spc="99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1757" i="1" dirty="0">
                <a:solidFill>
                  <a:srgbClr val="5A6065"/>
                </a:solidFill>
                <a:latin typeface="Arial"/>
                <a:cs typeface="Arial"/>
              </a:rPr>
              <a:t>уровень</a:t>
            </a:r>
            <a:r>
              <a:rPr sz="1757" i="1" spc="99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1757" i="1" dirty="0">
                <a:solidFill>
                  <a:srgbClr val="5A6065"/>
                </a:solidFill>
                <a:latin typeface="Arial"/>
                <a:cs typeface="Arial"/>
              </a:rPr>
              <a:t>объёма</a:t>
            </a:r>
            <a:r>
              <a:rPr sz="1757" i="1" spc="99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1757" i="1" dirty="0">
                <a:solidFill>
                  <a:srgbClr val="5A6065"/>
                </a:solidFill>
                <a:latin typeface="Arial"/>
                <a:cs typeface="Arial"/>
              </a:rPr>
              <a:t>покупок</a:t>
            </a:r>
            <a:r>
              <a:rPr sz="1757" i="1" spc="90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1757" i="1" dirty="0">
                <a:solidFill>
                  <a:srgbClr val="5A6065"/>
                </a:solidFill>
                <a:latin typeface="Arial"/>
                <a:cs typeface="Arial"/>
              </a:rPr>
              <a:t>Персональной</a:t>
            </a:r>
            <a:r>
              <a:rPr sz="1757" i="1" spc="99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1757" i="1" dirty="0">
                <a:solidFill>
                  <a:srgbClr val="5A6065"/>
                </a:solidFill>
                <a:latin typeface="Arial"/>
                <a:cs typeface="Arial"/>
              </a:rPr>
              <a:t>Группы</a:t>
            </a:r>
            <a:r>
              <a:rPr sz="1757" i="1" spc="99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1757" i="1" dirty="0">
                <a:solidFill>
                  <a:srgbClr val="5A6065"/>
                </a:solidFill>
                <a:latin typeface="Arial"/>
                <a:cs typeface="Arial"/>
              </a:rPr>
              <a:t>локально</a:t>
            </a:r>
            <a:r>
              <a:rPr sz="1757" i="1" spc="99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1757" i="1" dirty="0">
                <a:solidFill>
                  <a:srgbClr val="5A6065"/>
                </a:solidFill>
                <a:latin typeface="Arial"/>
                <a:cs typeface="Arial"/>
              </a:rPr>
              <a:t>в</a:t>
            </a:r>
            <a:r>
              <a:rPr sz="1757" i="1" spc="99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lang="ru-RU" sz="1757" i="1" dirty="0">
                <a:solidFill>
                  <a:srgbClr val="5A6065"/>
                </a:solidFill>
                <a:latin typeface="Arial"/>
                <a:cs typeface="Arial"/>
              </a:rPr>
              <a:t>Беларуси</a:t>
            </a:r>
            <a:r>
              <a:rPr sz="1757" i="1" spc="99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1757" i="1" dirty="0">
                <a:solidFill>
                  <a:srgbClr val="5A6065"/>
                </a:solidFill>
                <a:latin typeface="Arial"/>
                <a:cs typeface="Arial"/>
              </a:rPr>
              <a:t>должен</a:t>
            </a:r>
            <a:r>
              <a:rPr sz="1757" i="1" spc="99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1757" i="1" dirty="0">
                <a:solidFill>
                  <a:srgbClr val="5A6065"/>
                </a:solidFill>
                <a:latin typeface="Arial"/>
                <a:cs typeface="Arial"/>
              </a:rPr>
              <a:t>быть</a:t>
            </a:r>
            <a:r>
              <a:rPr sz="1757" i="1" spc="99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1757" i="1" dirty="0">
                <a:solidFill>
                  <a:srgbClr val="5A6065"/>
                </a:solidFill>
                <a:latin typeface="Arial"/>
                <a:cs typeface="Arial"/>
              </a:rPr>
              <a:t>не</a:t>
            </a:r>
            <a:r>
              <a:rPr sz="1757" i="1" spc="94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1757" i="1" dirty="0">
                <a:solidFill>
                  <a:srgbClr val="5A6065"/>
                </a:solidFill>
                <a:latin typeface="Arial"/>
                <a:cs typeface="Arial"/>
              </a:rPr>
              <a:t>менее</a:t>
            </a:r>
            <a:r>
              <a:rPr sz="1757" i="1" spc="99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1757" i="1" dirty="0">
                <a:solidFill>
                  <a:srgbClr val="5A6065"/>
                </a:solidFill>
                <a:latin typeface="Arial"/>
                <a:cs typeface="Arial"/>
              </a:rPr>
              <a:t>22%</a:t>
            </a:r>
            <a:r>
              <a:rPr sz="1757" i="1" spc="99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1757" i="1" dirty="0">
                <a:solidFill>
                  <a:srgbClr val="5A6065"/>
                </a:solidFill>
                <a:latin typeface="Arial"/>
                <a:cs typeface="Arial"/>
              </a:rPr>
              <a:t>по</a:t>
            </a:r>
            <a:r>
              <a:rPr sz="1757" i="1" spc="90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1757" i="1" dirty="0">
                <a:solidFill>
                  <a:srgbClr val="5A6065"/>
                </a:solidFill>
                <a:latin typeface="Arial"/>
                <a:cs typeface="Arial"/>
              </a:rPr>
              <a:t>итогам</a:t>
            </a:r>
            <a:r>
              <a:rPr sz="1757" i="1" spc="99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1757" i="1" dirty="0">
                <a:solidFill>
                  <a:srgbClr val="5A6065"/>
                </a:solidFill>
                <a:latin typeface="Arial"/>
                <a:cs typeface="Arial"/>
              </a:rPr>
              <a:t>каталога</a:t>
            </a:r>
            <a:r>
              <a:rPr sz="1757" i="1" spc="99" dirty="0">
                <a:solidFill>
                  <a:srgbClr val="5A6065"/>
                </a:solidFill>
                <a:latin typeface="Arial"/>
                <a:cs typeface="Arial"/>
              </a:rPr>
              <a:t> </a:t>
            </a:r>
            <a:r>
              <a:rPr sz="1757" i="1" dirty="0">
                <a:solidFill>
                  <a:srgbClr val="5A6065"/>
                </a:solidFill>
                <a:latin typeface="Arial"/>
                <a:cs typeface="Arial"/>
              </a:rPr>
              <a:t>№1</a:t>
            </a:r>
            <a:r>
              <a:rPr lang="ru-RU" sz="1757" i="1" dirty="0">
                <a:solidFill>
                  <a:srgbClr val="5A6065"/>
                </a:solidFill>
                <a:latin typeface="Arial"/>
                <a:cs typeface="Arial"/>
              </a:rPr>
              <a:t>1</a:t>
            </a:r>
          </a:p>
          <a:p>
            <a:pPr marL="2298447" marR="5073" indent="-2286397" algn="ctr" defTabSz="913290">
              <a:lnSpc>
                <a:spcPct val="148800"/>
              </a:lnSpc>
              <a:spcBef>
                <a:spcPts val="90"/>
              </a:spcBef>
            </a:pPr>
            <a:r>
              <a:rPr lang="ru-RU" sz="1757" i="1" dirty="0">
                <a:solidFill>
                  <a:srgbClr val="5A6065"/>
                </a:solidFill>
                <a:latin typeface="Arial"/>
                <a:cs typeface="Arial"/>
              </a:rPr>
              <a:t>Учитываются рекруты с первым единовременным и оплаченным заказом от 50 ББ с лосьоном </a:t>
            </a:r>
            <a:r>
              <a:rPr lang="en-US" sz="1757" i="1" dirty="0">
                <a:solidFill>
                  <a:srgbClr val="5A6065"/>
                </a:solidFill>
                <a:latin typeface="Arial"/>
                <a:cs typeface="Arial"/>
              </a:rPr>
              <a:t>Love Nature</a:t>
            </a:r>
            <a:r>
              <a:rPr lang="ru-RU" sz="1757" i="1" dirty="0">
                <a:solidFill>
                  <a:srgbClr val="5A6065"/>
                </a:solidFill>
                <a:latin typeface="Arial"/>
                <a:cs typeface="Arial"/>
              </a:rPr>
              <a:t> в каталоге 12. При покупке </a:t>
            </a:r>
            <a:r>
              <a:rPr lang="en-US" sz="1757" i="1" dirty="0">
                <a:solidFill>
                  <a:srgbClr val="5A6065"/>
                </a:solidFill>
                <a:latin typeface="Arial"/>
                <a:cs typeface="Arial"/>
              </a:rPr>
              <a:t>Wellness </a:t>
            </a:r>
            <a:r>
              <a:rPr lang="ru-RU" sz="1757" i="1" dirty="0">
                <a:solidFill>
                  <a:srgbClr val="5A6065"/>
                </a:solidFill>
                <a:latin typeface="Arial"/>
                <a:cs typeface="Arial"/>
              </a:rPr>
              <a:t>необходимо забрать лосьон  </a:t>
            </a:r>
          </a:p>
          <a:p>
            <a:pPr marL="2298447" marR="5073" indent="-2286397" algn="ctr" defTabSz="913290">
              <a:lnSpc>
                <a:spcPct val="148800"/>
              </a:lnSpc>
              <a:spcBef>
                <a:spcPts val="90"/>
              </a:spcBef>
            </a:pPr>
            <a:r>
              <a:rPr lang="ru-RU" sz="1757" i="1" dirty="0">
                <a:solidFill>
                  <a:srgbClr val="5A6065"/>
                </a:solidFill>
                <a:latin typeface="Arial"/>
                <a:cs typeface="Arial"/>
              </a:rPr>
              <a:t>Бонус будет выплачен на ОС по итогам каталога 13.</a:t>
            </a:r>
            <a:endParaRPr sz="1757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2513-8C7E-AB00-8819-68A027D24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9FB67-CE9E-6E2C-04DE-FD3FA068A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E5D3E86-272A-5537-30CF-10FEE2FA74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" y="6973"/>
            <a:ext cx="20080720" cy="1129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49226" y="5242017"/>
            <a:ext cx="9755824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70810" algn="l"/>
                <a:tab pos="6346190" algn="l"/>
              </a:tabLst>
            </a:pPr>
            <a:r>
              <a:rPr spc="-10" dirty="0">
                <a:solidFill>
                  <a:srgbClr val="FFFFFF"/>
                </a:solidFill>
              </a:rPr>
              <a:t>Полные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20" dirty="0">
                <a:solidFill>
                  <a:srgbClr val="FFFFFF"/>
                </a:solidFill>
              </a:rPr>
              <a:t>условия</a:t>
            </a:r>
            <a:r>
              <a:rPr spc="-270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на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10" dirty="0">
                <a:solidFill>
                  <a:srgbClr val="FFFFFF"/>
                </a:solidFill>
              </a:rPr>
              <a:t>oriflame.</a:t>
            </a:r>
            <a:r>
              <a:rPr lang="en-US" spc="-10" dirty="0">
                <a:solidFill>
                  <a:srgbClr val="FFFFFF"/>
                </a:solidFill>
              </a:rPr>
              <a:t>by</a:t>
            </a:r>
            <a:endParaRPr spc="-1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259</Words>
  <Application>Microsoft Office PowerPoint</Application>
  <PresentationFormat>Custom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Arial-BoldItalicMT</vt:lpstr>
      <vt:lpstr>Office Theme</vt:lpstr>
      <vt:lpstr>3_Office Theme</vt:lpstr>
      <vt:lpstr>PowerPoint Presentation</vt:lpstr>
      <vt:lpstr>PowerPoint Presentation</vt:lpstr>
      <vt:lpstr>Очевидные плюсы для всех!</vt:lpstr>
      <vt:lpstr>Условия для Старших Менеджеров и выше</vt:lpstr>
      <vt:lpstr>Самое время поработать со своей Персональной Группой и заработать приятный бонус в размере 200 BYN!</vt:lpstr>
      <vt:lpstr>PowerPoint Presentation</vt:lpstr>
      <vt:lpstr>Что нужно сделать:</vt:lpstr>
      <vt:lpstr>PowerPoint Presentation</vt:lpstr>
      <vt:lpstr>Полные условия на oriflame.by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Markova, Natalia</dc:creator>
  <cp:lastModifiedBy>Svirskaia, Angelica</cp:lastModifiedBy>
  <cp:revision>10</cp:revision>
  <dcterms:created xsi:type="dcterms:W3CDTF">2022-07-06T15:44:32Z</dcterms:created>
  <dcterms:modified xsi:type="dcterms:W3CDTF">2022-08-19T10:28:58Z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2022-07-06T00:00:00Z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2022-07-06T00:00:00Z</vt:filetime>
  </property>
  <property fmtid="{D5CDD505-2E9C-101B-9397-08002B2CF9AE}" pid="5" name="Producer">
    <vt:lpwstr>Adobe PDF Library 15.0</vt:lpwstr>
  </property>
  <property fmtid="{D5CDD505-2E9C-101B-9397-08002B2CF9AE}" pid="6" name="MSIP_Label_b029aa55-c717-49c7-96ad-42e953bc7712_Enabled">
    <vt:lpwstr>true</vt:lpwstr>
  </property>
  <property fmtid="{D5CDD505-2E9C-101B-9397-08002B2CF9AE}" pid="7" name="MSIP_Label_b029aa55-c717-49c7-96ad-42e953bc7712_SetDate">
    <vt:lpwstr>2022-08-15T15:06:34Z</vt:lpwstr>
  </property>
  <property fmtid="{D5CDD505-2E9C-101B-9397-08002B2CF9AE}" pid="8" name="MSIP_Label_b029aa55-c717-49c7-96ad-42e953bc7712_Method">
    <vt:lpwstr>Standard</vt:lpwstr>
  </property>
  <property fmtid="{D5CDD505-2E9C-101B-9397-08002B2CF9AE}" pid="9" name="MSIP_Label_b029aa55-c717-49c7-96ad-42e953bc7712_Name">
    <vt:lpwstr>b029aa55-c717-49c7-96ad-42e953bc7712</vt:lpwstr>
  </property>
  <property fmtid="{D5CDD505-2E9C-101B-9397-08002B2CF9AE}" pid="10" name="MSIP_Label_b029aa55-c717-49c7-96ad-42e953bc7712_SiteId">
    <vt:lpwstr>e46bc88e-1a4b-44ff-a158-1b9f7eb4561e</vt:lpwstr>
  </property>
  <property fmtid="{D5CDD505-2E9C-101B-9397-08002B2CF9AE}" pid="11" name="MSIP_Label_b029aa55-c717-49c7-96ad-42e953bc7712_ActionId">
    <vt:lpwstr>5df336c0-4527-4fb7-880f-e3d3b2d0a9f9</vt:lpwstr>
  </property>
  <property fmtid="{D5CDD505-2E9C-101B-9397-08002B2CF9AE}" pid="12" name="MSIP_Label_b029aa55-c717-49c7-96ad-42e953bc7712_ContentBits">
    <vt:lpwstr>0</vt:lpwstr>
  </property>
</Properties>
</file>