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87BDA-5EB3-4C2D-B1B0-C81B32619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669706-CAC9-4386-8C82-D419E0A6D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C90961-326C-4555-9956-C6AF7C761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B92991-5D72-41F4-95D6-16820144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D03B80-11C6-48A7-A952-0B9DA02F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81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3DD38-C8B9-4FC5-9230-6F925B14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43F20C-C267-4CD9-8F62-C6E3AD619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37E48-E0F0-4072-A61B-F485D779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48E9F0-CB92-4FBB-A3A3-92647ACD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77E7FC-9A70-4E62-8DA6-E06E98DD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7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0A3C4D-7E4B-4C3B-90A9-3A6732642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3BDCD3-618C-48EF-A7BB-D7A10790D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9F0F78-5477-4228-8529-F344E4D9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349C69-590C-4C9F-940C-DFADC79A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FF1F85-9FC4-4FDA-88D2-2826570D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9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F4EB4-1231-45DA-8D3C-447BE70B4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8B441-A74E-4E4F-8E7E-E69B6BEF5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42291-93DC-4AD4-97C5-1252D91A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90D076-2BCE-4D0B-8D94-B899B805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073B03-9CC5-40BA-B0DC-B97FE5C7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08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BB8FE-51AA-4621-8CB6-3EBDFE566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762EEC-3529-4EB4-80FD-CBF3CDFFC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B6A436-173A-4C0A-B436-4AE3B8F3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8CEBD3-E63B-4416-8762-EBB267FB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FE21BB-D997-4A39-9329-000A7C73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4126D-AC9C-47BF-A5D8-02F6CF21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9B7513-914A-41E2-B774-74A46F3F5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D2833A-BBB3-4F26-A982-2D3890EC0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D1EC5-942E-42C2-82DD-280D82CA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5DF7E-3A04-4FF4-A3A4-E2D40B86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71DE6A-5692-4BEA-BCAC-6E776E1F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1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97CD7-CE4C-4F32-9E26-3EFF6588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7A8E60-69DC-47E8-A1FE-05A6CD1DC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01B20F-62B5-4986-9192-203FDB230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419BC2-A281-408F-AEA2-D06C718F9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7EBC57-BA68-42B6-9A63-69E0AB0E1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01D00C-1DDA-4748-84D7-A014FD94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868F98-928D-46DF-A51D-7B3FA247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2F36D8-C12B-4B87-93E3-30604725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1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A4255-3919-4BC8-A1AB-FDE77A2B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E64D914-8620-47E1-9591-DDBF4BDB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346311-754A-4B81-B4CE-D8C6212C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557B1A-CA32-4083-9DC6-33245039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7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D12158-DA49-4E80-A1B9-87CF6DE5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0C5977-2C7E-4E6B-868B-B5537E0B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24F487-4E06-4531-868B-725AD335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8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E5A30-887D-44EE-9459-821B92A0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3CE0E6-69A3-4B7E-ADC5-CCBE1B051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364FE4-F5BA-4D96-9721-2412D865D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4E0E5F-8699-4D07-AA37-0FC42DFD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2D3268-2174-42B7-B291-B52779ED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DE997C-07BB-48FA-A4FF-2713261F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8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AA20D-63B5-48D8-B63B-3F7D9F472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D73D6B-C471-478A-BA16-67ED393A9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9DC6CF-EE7C-41EC-ADB9-7C59159C3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CC0B33-45E5-43F3-9269-3BC0A05C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52C177-DE36-4F4F-BC36-EFA4C597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DAFC49-F5BE-4A7C-B47B-23612857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2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EED06-87F8-4F01-B4CC-3E0DE75F2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849D26-6D21-4C7B-8C86-7BE21BD6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3B5E63-B768-46DE-8039-C2C6DEDE7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87D5-98EE-45AE-8A06-AD7D66CD90D8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8338F8-E198-44EC-A535-3C598F7A4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96F967-E3A3-42A9-88E1-95F0F3C9F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4A07-A64C-45C5-B61A-F4B33154C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занавеска, мебель&#10;&#10;Автоматически созданное описание">
            <a:extLst>
              <a:ext uri="{FF2B5EF4-FFF2-40B4-BE49-F238E27FC236}">
                <a16:creationId xmlns:a16="http://schemas.microsoft.com/office/drawing/2014/main" id="{B7C78A07-4939-4361-9405-E42CD06FC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9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0A1B6A-0BEE-4A76-969C-02839AB3D1EE}"/>
              </a:ext>
            </a:extLst>
          </p:cNvPr>
          <p:cNvSpPr txBox="1"/>
          <p:nvPr/>
        </p:nvSpPr>
        <p:spPr>
          <a:xfrm>
            <a:off x="2861632" y="1885716"/>
            <a:ext cx="609783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EB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АКЦИЯ АКТИВНОСТИ</a:t>
            </a:r>
          </a:p>
          <a:p>
            <a:pPr marL="0" indent="0" algn="ctr">
              <a:buNone/>
            </a:pPr>
            <a:endParaRPr lang="ru-RU" sz="3600" dirty="0">
              <a:solidFill>
                <a:srgbClr val="EB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5400" b="1" dirty="0">
                <a:solidFill>
                  <a:srgbClr val="EB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ЯРКАЯ ОСЕНЬ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C9C466-F1AB-4790-A155-9A293599751F}"/>
              </a:ext>
            </a:extLst>
          </p:cNvPr>
          <p:cNvSpPr txBox="1"/>
          <p:nvPr/>
        </p:nvSpPr>
        <p:spPr>
          <a:xfrm>
            <a:off x="4040435" y="3640042"/>
            <a:ext cx="45306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КАТАЛОГИ 14-15_2021 (3.10-13.11_2021)</a:t>
            </a:r>
          </a:p>
        </p:txBody>
      </p:sp>
    </p:spTree>
    <p:extLst>
      <p:ext uri="{BB962C8B-B14F-4D97-AF65-F5344CB8AC3E}">
        <p14:creationId xmlns:p14="http://schemas.microsoft.com/office/powerpoint/2010/main" val="232242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 descr="Изображение выглядит как занавеска, мебель&#10;&#10;Автоматически созданное описание">
            <a:extLst>
              <a:ext uri="{FF2B5EF4-FFF2-40B4-BE49-F238E27FC236}">
                <a16:creationId xmlns:a16="http://schemas.microsoft.com/office/drawing/2014/main" id="{B7C78A07-4939-4361-9405-E42CD06FC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9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0A1B6A-0BEE-4A76-969C-02839AB3D1EE}"/>
              </a:ext>
            </a:extLst>
          </p:cNvPr>
          <p:cNvSpPr txBox="1"/>
          <p:nvPr/>
        </p:nvSpPr>
        <p:spPr>
          <a:xfrm>
            <a:off x="1670432" y="2197720"/>
            <a:ext cx="923626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EB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ХОЧЕШЬ ПОЛУЧИТЬ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>
                <a:ln>
                  <a:noFill/>
                </a:ln>
                <a:solidFill>
                  <a:srgbClr val="EB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EB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EB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СКИДКУ НА ЛЮБИМЫЙ ПРОДУКТ?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B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6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занавеска, мебель&#10;&#10;Автоматически созданное описание">
            <a:extLst>
              <a:ext uri="{FF2B5EF4-FFF2-40B4-BE49-F238E27FC236}">
                <a16:creationId xmlns:a16="http://schemas.microsoft.com/office/drawing/2014/main" id="{D2F4E35B-2F1F-4CC9-A62D-718A83992D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63"/>
          <a:stretch/>
        </p:blipFill>
        <p:spPr>
          <a:xfrm>
            <a:off x="-14926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70D91-CD0D-48BF-85BC-E1EC133F2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288" y="374115"/>
            <a:ext cx="5186839" cy="106042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ВЫПОЛНИ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 ПРОСТЫХ УСЛОВИЯ</a:t>
            </a:r>
          </a:p>
        </p:txBody>
      </p:sp>
      <p:pic>
        <p:nvPicPr>
          <p:cNvPr id="16" name="Рисунок 15" descr="Изображение выглядит как занавеска, мебель&#10;&#10;Автоматически созданное описание">
            <a:extLst>
              <a:ext uri="{FF2B5EF4-FFF2-40B4-BE49-F238E27FC236}">
                <a16:creationId xmlns:a16="http://schemas.microsoft.com/office/drawing/2014/main" id="{B83417AC-E340-4E45-B5F7-0029A0D7F0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" t="-1" r="79737" b="94288"/>
          <a:stretch/>
        </p:blipFill>
        <p:spPr>
          <a:xfrm>
            <a:off x="7104172" y="1808645"/>
            <a:ext cx="4047072" cy="1630884"/>
          </a:xfrm>
          <a:prstGeom prst="frame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4370AD-F269-4C8C-9371-1CF3F1276802}"/>
              </a:ext>
            </a:extLst>
          </p:cNvPr>
          <p:cNvSpPr txBox="1"/>
          <p:nvPr/>
        </p:nvSpPr>
        <p:spPr>
          <a:xfrm>
            <a:off x="7215887" y="2145432"/>
            <a:ext cx="36379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КАТАЛОГЕ №14</a:t>
            </a:r>
          </a:p>
          <a:p>
            <a:pPr algn="ct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ОФОРМИ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СУММАРНЫЙ</a:t>
            </a: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ЗАКАЗ ОТ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50ББ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 descr="Изображение выглядит как занавеска, мебель&#10;&#10;Автоматически созданное описание">
            <a:extLst>
              <a:ext uri="{FF2B5EF4-FFF2-40B4-BE49-F238E27FC236}">
                <a16:creationId xmlns:a16="http://schemas.microsoft.com/office/drawing/2014/main" id="{8DADC74F-16DE-452E-9AEF-D541608D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" t="-1" r="79737" b="94288"/>
          <a:stretch/>
        </p:blipFill>
        <p:spPr>
          <a:xfrm>
            <a:off x="7104172" y="4038299"/>
            <a:ext cx="4047072" cy="1630884"/>
          </a:xfrm>
          <a:prstGeom prst="frame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ED6E0E6-2498-4BE5-BEDC-685FDA1A0D98}"/>
              </a:ext>
            </a:extLst>
          </p:cNvPr>
          <p:cNvSpPr txBox="1"/>
          <p:nvPr/>
        </p:nvSpPr>
        <p:spPr>
          <a:xfrm>
            <a:off x="7247977" y="4253576"/>
            <a:ext cx="36379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КАТАЛОГЕ №15</a:t>
            </a:r>
          </a:p>
          <a:p>
            <a:pPr algn="ct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ОФОРМИ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ЕДИНОВРЕМЕННЫЙ </a:t>
            </a:r>
          </a:p>
          <a:p>
            <a:pPr algn="ctr"/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ЗАКАЗ ОТ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50ББ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 descr="Изображение выглядит как занавеска, мебель&#10;&#10;Автоматически созданное описание">
            <a:extLst>
              <a:ext uri="{FF2B5EF4-FFF2-40B4-BE49-F238E27FC236}">
                <a16:creationId xmlns:a16="http://schemas.microsoft.com/office/drawing/2014/main" id="{EE01F451-2A56-4989-B1F1-1279042CB2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" t="-1" r="79737" b="94288"/>
          <a:stretch/>
        </p:blipFill>
        <p:spPr>
          <a:xfrm>
            <a:off x="8736767" y="3437404"/>
            <a:ext cx="660322" cy="603021"/>
          </a:xfrm>
          <a:prstGeom prst="mathPlus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A2B348F-E501-4C88-8BBF-4C05EB971726}"/>
              </a:ext>
            </a:extLst>
          </p:cNvPr>
          <p:cNvSpPr txBox="1"/>
          <p:nvPr/>
        </p:nvSpPr>
        <p:spPr>
          <a:xfrm>
            <a:off x="-30403" y="6300153"/>
            <a:ext cx="713457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каталоге №14 учитываются все ББ, в том числе ББ продуктов за доставку и продуктов </a:t>
            </a:r>
            <a:r>
              <a:rPr lang="ru-RU" sz="10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Wellness</a:t>
            </a:r>
            <a:r>
              <a:rPr lang="ru-RU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каталоге №15 </a:t>
            </a:r>
            <a:r>
              <a:rPr 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</a:t>
            </a:r>
            <a:r>
              <a:rPr lang="ru-RU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учитываются ББ продуктов за доставку. Заказать продукт ты сможешь в этом же заказе со скидкой 50%!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1EEFAF-2814-419B-95DE-4E41B5C2F58C}"/>
              </a:ext>
            </a:extLst>
          </p:cNvPr>
          <p:cNvSpPr txBox="1"/>
          <p:nvPr/>
        </p:nvSpPr>
        <p:spPr>
          <a:xfrm>
            <a:off x="556464" y="2301765"/>
            <a:ext cx="5619915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>
                <a:ln>
                  <a:noFill/>
                </a:ln>
                <a:solidFill>
                  <a:srgbClr val="EB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EB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7948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87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ВЫПОЛНИ  2 ПРОСТЫХ УСЛОВИЯ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Komleva, Victoria</dc:creator>
  <cp:lastModifiedBy>Komleva, Victoria</cp:lastModifiedBy>
  <cp:revision>3</cp:revision>
  <dcterms:created xsi:type="dcterms:W3CDTF">2021-10-01T10:11:02Z</dcterms:created>
  <dcterms:modified xsi:type="dcterms:W3CDTF">2021-10-01T10:39:27Z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29aa55-c717-49c7-96ad-42e953bc7712_Enabled">
    <vt:lpwstr>true</vt:lpwstr>
  </property>
  <property fmtid="{D5CDD505-2E9C-101B-9397-08002B2CF9AE}" pid="3" name="MSIP_Label_b029aa55-c717-49c7-96ad-42e953bc7712_SetDate">
    <vt:lpwstr>2021-10-01T10:11:14Z</vt:lpwstr>
  </property>
  <property fmtid="{D5CDD505-2E9C-101B-9397-08002B2CF9AE}" pid="4" name="MSIP_Label_b029aa55-c717-49c7-96ad-42e953bc7712_Method">
    <vt:lpwstr>Standard</vt:lpwstr>
  </property>
  <property fmtid="{D5CDD505-2E9C-101B-9397-08002B2CF9AE}" pid="5" name="MSIP_Label_b029aa55-c717-49c7-96ad-42e953bc7712_Name">
    <vt:lpwstr>b029aa55-c717-49c7-96ad-42e953bc7712</vt:lpwstr>
  </property>
  <property fmtid="{D5CDD505-2E9C-101B-9397-08002B2CF9AE}" pid="6" name="MSIP_Label_b029aa55-c717-49c7-96ad-42e953bc7712_SiteId">
    <vt:lpwstr>e46bc88e-1a4b-44ff-a158-1b9f7eb4561e</vt:lpwstr>
  </property>
  <property fmtid="{D5CDD505-2E9C-101B-9397-08002B2CF9AE}" pid="7" name="MSIP_Label_b029aa55-c717-49c7-96ad-42e953bc7712_ActionId">
    <vt:lpwstr>9c5991c2-b3c8-413c-be06-820c0fbe660c</vt:lpwstr>
  </property>
  <property fmtid="{D5CDD505-2E9C-101B-9397-08002B2CF9AE}" pid="8" name="MSIP_Label_b029aa55-c717-49c7-96ad-42e953bc7712_ContentBits">
    <vt:lpwstr>0</vt:lpwstr>
  </property>
</Properties>
</file>