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3" r:id="rId2"/>
    <p:sldId id="282" r:id="rId3"/>
    <p:sldId id="286" r:id="rId4"/>
    <p:sldId id="28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F5E17-450D-42BB-89C7-14741864186A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6A79E-B268-482D-9F01-AF5A48088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3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54DBC-BA49-41E6-86FF-3BFD550C4EC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5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A8D52-363D-4985-8339-C1B161E9B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E4D561-C571-407E-901B-8E34EC3BA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0E297-2F6C-4DC4-B55D-4EFF8635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60059-B49A-4471-BF6C-3A4BAF43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21AC8-E682-4DB7-B280-72D7A9AF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7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DCF17-2817-4572-A369-167F6C61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AB05E-672B-4A7E-A23F-1551B515C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120C4-949B-4E70-BD82-04CFC13B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D28B3-AD7D-4602-A3AA-99F320B0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E7C427-6E5E-4CDC-B596-39814380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9B808C-BEA8-463E-9CE5-5BE49B194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E26F61-3972-4F0F-8961-B83D4BFB5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62B08-E576-4FB2-B46E-561CD963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F4E2E-A91C-452B-B2C7-E82373D8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3704F-EEEF-4C63-BFFA-29725AD1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3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287A-6624-4120-A303-1CAF0940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3D0C48-66BF-4F93-80A7-0BBDD0C71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0FD54-7FE1-4B48-A033-C19A0C47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46A74-E721-4485-A718-C2F59578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CB943-FD04-4896-B48E-944B9703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5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C9E9E-44CC-42C0-AF24-CACE1BF5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7CDB0-AD1E-4CB6-BDF4-31ACE05B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24FFA-4CA0-4E98-AA4B-E15A38C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864D2-D393-4389-8497-70F4F5FF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CBFB7-293C-452F-90A8-AFFC9777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6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AD8D2-54C7-4DCF-A0C9-AD9D5732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0D2316-A67E-4945-BAB8-9F1AF7BF5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D40C9-5B5C-49C3-9218-E6E938962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5EED9-933B-434B-B311-20488386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58BE5-8793-4D48-86FC-77150142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1FA54C-5B42-4E15-A667-60D6C142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4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C7CC3-F97D-4D39-8C09-B2D3CFF4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A1BF9F-14CB-46D1-B423-6D6044531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030087-B99E-47D2-A785-3701AA0A1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91EF35-3C62-4A6A-95A7-88D6D1AEA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F25935-BB9C-48D1-91D9-2A1B32649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F98F54-EA3D-48B2-B83B-E646E53F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C50AB5-4E95-4B42-85EE-2E660B2C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D51DA6-F26E-4370-85C9-F2E6CE2C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4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2BE77-A65E-4218-BA8F-55C0AC83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410C13-26C8-46E0-963E-73808070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B41386-938C-4F60-A174-951C93E0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D7BCE-BD43-43FE-91D8-17E89E5A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1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5D3A89-E3CC-4BE7-8946-64063AB6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605025-2C75-41CA-B474-DBC5B72E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616DCB-94AC-43CD-AEDB-50D6E9AD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3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C896B-6816-4F86-9E65-9FE20B94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AB1E51-78F9-4B90-A802-86372228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FE9C69-6548-4A84-80A2-A0F5C5A94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B6737-9C23-45D1-BBA7-AADB3660D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23C0B6-B40C-48EB-9D36-281453CC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D46DA-B254-4F59-8C29-BF35F632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50A55-1947-4870-8D3B-3FCD8D7B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BD67F8-7950-453F-9388-96F4A5E66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F1E1C4-AD14-4DA1-BFF4-8EE426E00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4CA180-0254-439F-82D2-9F3A826F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4D8B4-6831-42B3-92DE-EA2D0AC8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A9A7C7-596F-43D3-9EA4-D4E07C94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8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2469F-7B9A-4105-A782-D4A7B2BE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9272BF-4D05-46F8-88F3-75104EC4A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1B693-5847-4763-A77B-17DB6E776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5521-3C6E-4D8D-822E-4286820E1AFF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DBF183-D201-47C9-9CBE-666499EEF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0C376E-4F8D-4D43-B108-3EC15FC4C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4A835-2F23-49EA-AC5B-E446501CA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58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02F0EA-B7C6-437A-8B2A-79CCBDF39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" r="30874" b="2"/>
          <a:stretch/>
        </p:blipFill>
        <p:spPr>
          <a:xfrm>
            <a:off x="0" y="10"/>
            <a:ext cx="567145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414FB-2F14-45CB-ACFA-B633D242A001}"/>
              </a:ext>
            </a:extLst>
          </p:cNvPr>
          <p:cNvSpPr txBox="1"/>
          <p:nvPr/>
        </p:nvSpPr>
        <p:spPr>
          <a:xfrm>
            <a:off x="4615543" y="868680"/>
            <a:ext cx="8567058" cy="401834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АКЦИЯ АКТИВНОСТИ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ТИЛЬНЫЕ ПОПУТЧИКИ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каталоги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№8 – 10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.06 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’2019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C322FE-C852-44A2-A9C1-DE7E3D106446}"/>
              </a:ext>
            </a:extLst>
          </p:cNvPr>
          <p:cNvSpPr/>
          <p:nvPr/>
        </p:nvSpPr>
        <p:spPr>
          <a:xfrm>
            <a:off x="0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530" marR="42227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5D1D0-E69D-47EE-BA80-2C7FB709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t="18625" r="15721" b="18184"/>
          <a:stretch/>
        </p:blipFill>
        <p:spPr>
          <a:xfrm rot="944919">
            <a:off x="5172117" y="1847985"/>
            <a:ext cx="6423920" cy="40767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FF0BB1-1B66-4FE8-A17A-3E5CF78A44D0}"/>
              </a:ext>
            </a:extLst>
          </p:cNvPr>
          <p:cNvSpPr/>
          <p:nvPr/>
        </p:nvSpPr>
        <p:spPr>
          <a:xfrm>
            <a:off x="2406598" y="376110"/>
            <a:ext cx="665745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АКЦИЯ АК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ТИВНОСТИ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ТИЛЬНЫЕ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ПОПУТЧИКИ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74607B-FFC6-4579-99EE-F914B871609D}"/>
              </a:ext>
            </a:extLst>
          </p:cNvPr>
          <p:cNvSpPr/>
          <p:nvPr/>
        </p:nvSpPr>
        <p:spPr>
          <a:xfrm>
            <a:off x="-304799" y="6396335"/>
            <a:ext cx="1233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530" marR="4222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Размести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суммарный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заказ на 60 </a:t>
            </a:r>
            <a:r>
              <a:rPr kumimoji="0" lang="ru-RU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бб</a:t>
            </a:r>
            <a:r>
              <a:rPr kumimoji="0" lang="ru-RU" sz="1200" b="0" i="0" u="none" strike="noStrike" kern="1200" cap="none" spc="-7" normalizeH="0" baseline="3174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период </a:t>
            </a: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действия </a:t>
            </a: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№8  и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 сможешь приобрести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кошелек</a:t>
            </a:r>
            <a:r>
              <a:rPr kumimoji="0" lang="ru-RU" sz="1200" b="0" i="0" u="none" strike="noStrike" kern="1200" cap="none" spc="-7" normalizeH="0" baseline="3174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6.99 </a:t>
            </a:r>
            <a:r>
              <a:rPr kumimoji="0" lang="ru-RU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byn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</a:t>
            </a: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бб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период </a:t>
            </a:r>
            <a:r>
              <a:rPr kumimoji="0" lang="ru-RU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действия </a:t>
            </a: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каталога</a:t>
            </a:r>
            <a:r>
              <a:rPr kumimoji="0" lang="ru-RU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753A0-526D-4558-8966-68B1E0B67E25}"/>
              </a:ext>
            </a:extLst>
          </p:cNvPr>
          <p:cNvSpPr txBox="1"/>
          <p:nvPr/>
        </p:nvSpPr>
        <p:spPr>
          <a:xfrm>
            <a:off x="412927" y="2274838"/>
            <a:ext cx="5042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СУММАРНЫЙ ЗАКАЗ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ББ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КАТАЛОГЕ 8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ПРИОБРЕТИ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КОШЕЛЕК ВСЕГО ЗА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6,99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C322FE-C852-44A2-A9C1-DE7E3D106446}"/>
              </a:ext>
            </a:extLst>
          </p:cNvPr>
          <p:cNvSpPr/>
          <p:nvPr/>
        </p:nvSpPr>
        <p:spPr>
          <a:xfrm>
            <a:off x="0" y="0"/>
            <a:ext cx="5672313" cy="6858000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530" marR="42227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FF0BB1-1B66-4FE8-A17A-3E5CF78A44D0}"/>
              </a:ext>
            </a:extLst>
          </p:cNvPr>
          <p:cNvSpPr/>
          <p:nvPr/>
        </p:nvSpPr>
        <p:spPr>
          <a:xfrm>
            <a:off x="2406598" y="376110"/>
            <a:ext cx="6657459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АКЦИЯ АК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ТИВНОСТИ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«С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ТИЛЬНЫЕ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ПОПУТЧИКИ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74607B-FFC6-4579-99EE-F914B871609D}"/>
              </a:ext>
            </a:extLst>
          </p:cNvPr>
          <p:cNvSpPr/>
          <p:nvPr/>
        </p:nvSpPr>
        <p:spPr>
          <a:xfrm>
            <a:off x="-337456" y="6342655"/>
            <a:ext cx="12333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530" marR="42227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РАЗМЕСТИ СУММАРНЫЙ ЗАКАЗ НА 60 ББ и БОЛЕЕ В КАЖДОМ ИЗ КАТАЛОГОВ №8 И №9 И ТЫ СМОЖЕШЬ  ПРИОБРЕСТИ СУМКУ-КЛАТЧ ВСЕГО ЗА 9.99 </a:t>
            </a:r>
            <a:r>
              <a:rPr kumimoji="0" lang="ru-RU" sz="1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byn</a:t>
            </a: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(5 </a:t>
            </a:r>
            <a:r>
              <a:rPr kumimoji="0" lang="ru-RU" sz="1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бб</a:t>
            </a:r>
            <a:r>
              <a:rPr kumimoji="0" lang="ru-RU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в период действия каталога №10.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753A0-526D-4558-8966-68B1E0B67E25}"/>
              </a:ext>
            </a:extLst>
          </p:cNvPr>
          <p:cNvSpPr txBox="1"/>
          <p:nvPr/>
        </p:nvSpPr>
        <p:spPr>
          <a:xfrm>
            <a:off x="347865" y="1844125"/>
            <a:ext cx="497658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СУММАРНЫЙ ЗАКАЗ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ББ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КАТАЛОГЕ 8 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КАТАЛОГЕ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ПРИОБРЕТИ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СУМКУ-КЛАТЧ  ВСЕГО ЗА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9,99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7ABF9-1524-4914-92AB-489B9674E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19618" r="3387" b="3990"/>
          <a:stretch/>
        </p:blipFill>
        <p:spPr>
          <a:xfrm>
            <a:off x="3172476" y="1752494"/>
            <a:ext cx="9198271" cy="41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A52BF1-0532-4D0E-8BC0-1FC3744D71B3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CC2A7-05A5-40CF-AEE2-D40F81E2425B}"/>
              </a:ext>
            </a:extLst>
          </p:cNvPr>
          <p:cNvSpPr txBox="1"/>
          <p:nvPr/>
        </p:nvSpPr>
        <p:spPr>
          <a:xfrm>
            <a:off x="6829208" y="2125073"/>
            <a:ext cx="51559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СДЕЛАЙ СВОЕ ЛЕТО!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678E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78E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СОБЕРИ ВСЮ КОЛЛЕКЦИЮ АКСЕССУАРОВ!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A9C471-CF7D-40E6-95A8-F4A9CB5FD0B9}"/>
              </a:ext>
            </a:extLst>
          </p:cNvPr>
          <p:cNvSpPr/>
          <p:nvPr/>
        </p:nvSpPr>
        <p:spPr>
          <a:xfrm>
            <a:off x="0" y="-12452"/>
            <a:ext cx="12192000" cy="249147"/>
          </a:xfrm>
          <a:prstGeom prst="rect">
            <a:avLst/>
          </a:prstGeom>
          <a:solidFill>
            <a:srgbClr val="678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725D014-6883-4F58-9420-C30647B44511}"/>
              </a:ext>
            </a:extLst>
          </p:cNvPr>
          <p:cNvSpPr/>
          <p:nvPr/>
        </p:nvSpPr>
        <p:spPr>
          <a:xfrm>
            <a:off x="424544" y="555876"/>
            <a:ext cx="6287356" cy="516651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447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Широкоэкранный</PresentationFormat>
  <Paragraphs>23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Komleva, Victoria</dc:creator>
  <cp:lastModifiedBy>Komleva, Victoria</cp:lastModifiedBy>
  <cp:revision>1</cp:revision>
  <dcterms:created xsi:type="dcterms:W3CDTF">2019-06-03T10:19:30Z</dcterms:created>
  <dcterms:modified xsi:type="dcterms:W3CDTF">2019-06-03T10:19:55Z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iteId">
    <vt:lpwstr>e46bc88e-1a4b-44ff-a158-1b9f7eb4561e</vt:lpwstr>
  </property>
  <property fmtid="{D5CDD505-2E9C-101B-9397-08002B2CF9AE}" pid="4" name="MSIP_Label_b029aa55-c717-49c7-96ad-42e953bc7712_Owner">
    <vt:lpwstr>KomlevaV@oriflame.com</vt:lpwstr>
  </property>
  <property fmtid="{D5CDD505-2E9C-101B-9397-08002B2CF9AE}" pid="5" name="MSIP_Label_b029aa55-c717-49c7-96ad-42e953bc7712_SetDate">
    <vt:lpwstr>2019-06-03T10:19:54.3052437Z</vt:lpwstr>
  </property>
  <property fmtid="{D5CDD505-2E9C-101B-9397-08002B2CF9AE}" pid="6" name="MSIP_Label_b029aa55-c717-49c7-96ad-42e953bc7712_Name">
    <vt:lpwstr>Internal</vt:lpwstr>
  </property>
  <property fmtid="{D5CDD505-2E9C-101B-9397-08002B2CF9AE}" pid="7" name="MSIP_Label_b029aa55-c717-49c7-96ad-42e953bc7712_Application">
    <vt:lpwstr>Microsoft Azure Information Protection</vt:lpwstr>
  </property>
  <property fmtid="{D5CDD505-2E9C-101B-9397-08002B2CF9AE}" pid="8" name="MSIP_Label_b029aa55-c717-49c7-96ad-42e953bc7712_Extended_MSFT_Method">
    <vt:lpwstr>Automatic</vt:lpwstr>
  </property>
  <property fmtid="{D5CDD505-2E9C-101B-9397-08002B2CF9AE}" pid="9" name="Sensitivity">
    <vt:lpwstr>Internal</vt:lpwstr>
  </property>
</Properties>
</file>